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84" r:id="rId2"/>
    <p:sldId id="312" r:id="rId3"/>
    <p:sldId id="316" r:id="rId4"/>
    <p:sldId id="31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7C9E0"/>
    <a:srgbClr val="B2B9FF"/>
    <a:srgbClr val="F7F8FF"/>
    <a:srgbClr val="BBECF1"/>
    <a:srgbClr val="463589"/>
    <a:srgbClr val="8792FF"/>
    <a:srgbClr val="000632"/>
    <a:srgbClr val="0C0627"/>
    <a:srgbClr val="C5CBFF"/>
    <a:srgbClr val="CFF1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B593FC-6942-4E1B-A4FE-2151DAA97B80}" v="10" dt="2025-03-17T15:22:22.171"/>
    <p1510:client id="{7073A81D-0614-4A46-90F3-6138A25AE234}" v="35" dt="2025-03-18T11:15:21.9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404" autoAdjust="0"/>
  </p:normalViewPr>
  <p:slideViewPr>
    <p:cSldViewPr snapToGrid="0">
      <p:cViewPr varScale="1">
        <p:scale>
          <a:sx n="99" d="100"/>
          <a:sy n="99" d="100"/>
        </p:scale>
        <p:origin x="966" y="306"/>
      </p:cViewPr>
      <p:guideLst/>
    </p:cSldViewPr>
  </p:slideViewPr>
  <p:notesTextViewPr>
    <p:cViewPr>
      <p:scale>
        <a:sx n="3" d="2"/>
        <a:sy n="3" d="2"/>
      </p:scale>
      <p:origin x="0" y="0"/>
    </p:cViewPr>
  </p:notesTextViewPr>
  <p:sorterViewPr>
    <p:cViewPr varScale="1">
      <p:scale>
        <a:sx n="1" d="1"/>
        <a:sy n="1" d="1"/>
      </p:scale>
      <p:origin x="0" y="-8336"/>
    </p:cViewPr>
  </p:sorterViewPr>
  <p:notesViewPr>
    <p:cSldViewPr snapToGrid="0">
      <p:cViewPr varScale="1">
        <p:scale>
          <a:sx n="54" d="100"/>
          <a:sy n="54" d="100"/>
        </p:scale>
        <p:origin x="256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en PONTHIER" userId="3caa07e3eccc24db" providerId="LiveId" clId="{7073A81D-0614-4A46-90F3-6138A25AE234}"/>
    <pc:docChg chg="undo custSel addSld delSld modSld">
      <pc:chgData name="Damien PONTHIER" userId="3caa07e3eccc24db" providerId="LiveId" clId="{7073A81D-0614-4A46-90F3-6138A25AE234}" dt="2025-03-18T11:15:21.957" v="117"/>
      <pc:docMkLst>
        <pc:docMk/>
      </pc:docMkLst>
      <pc:sldChg chg="delSp mod">
        <pc:chgData name="Damien PONTHIER" userId="3caa07e3eccc24db" providerId="LiveId" clId="{7073A81D-0614-4A46-90F3-6138A25AE234}" dt="2025-03-18T08:35:11.839" v="0" actId="478"/>
        <pc:sldMkLst>
          <pc:docMk/>
          <pc:sldMk cId="3397541020" sldId="312"/>
        </pc:sldMkLst>
        <pc:picChg chg="del">
          <ac:chgData name="Damien PONTHIER" userId="3caa07e3eccc24db" providerId="LiveId" clId="{7073A81D-0614-4A46-90F3-6138A25AE234}" dt="2025-03-18T08:35:11.839" v="0" actId="478"/>
          <ac:picMkLst>
            <pc:docMk/>
            <pc:sldMk cId="3397541020" sldId="312"/>
            <ac:picMk id="8" creationId="{9B61374E-0830-6A66-0EF6-1DEFE4E626B1}"/>
          </ac:picMkLst>
        </pc:picChg>
      </pc:sldChg>
      <pc:sldChg chg="addSp modSp mod">
        <pc:chgData name="Damien PONTHIER" userId="3caa07e3eccc24db" providerId="LiveId" clId="{7073A81D-0614-4A46-90F3-6138A25AE234}" dt="2025-03-18T11:15:21.957" v="117"/>
        <pc:sldMkLst>
          <pc:docMk/>
          <pc:sldMk cId="3786550943" sldId="316"/>
        </pc:sldMkLst>
        <pc:spChg chg="add mod">
          <ac:chgData name="Damien PONTHIER" userId="3caa07e3eccc24db" providerId="LiveId" clId="{7073A81D-0614-4A46-90F3-6138A25AE234}" dt="2025-03-18T11:13:42.340" v="111" actId="1076"/>
          <ac:spMkLst>
            <pc:docMk/>
            <pc:sldMk cId="3786550943" sldId="316"/>
            <ac:spMk id="2" creationId="{FD64D594-8E99-2EA5-9555-D2DAC43D9A4D}"/>
          </ac:spMkLst>
        </pc:spChg>
        <pc:spChg chg="add mod">
          <ac:chgData name="Damien PONTHIER" userId="3caa07e3eccc24db" providerId="LiveId" clId="{7073A81D-0614-4A46-90F3-6138A25AE234}" dt="2025-03-18T11:02:23.413" v="15" actId="1076"/>
          <ac:spMkLst>
            <pc:docMk/>
            <pc:sldMk cId="3786550943" sldId="316"/>
            <ac:spMk id="6" creationId="{27BC0AD4-9AED-7301-E74A-DE4A3C0DA20A}"/>
          </ac:spMkLst>
        </pc:spChg>
        <pc:spChg chg="mod">
          <ac:chgData name="Damien PONTHIER" userId="3caa07e3eccc24db" providerId="LiveId" clId="{7073A81D-0614-4A46-90F3-6138A25AE234}" dt="2025-03-18T11:04:43.344" v="33"/>
          <ac:spMkLst>
            <pc:docMk/>
            <pc:sldMk cId="3786550943" sldId="316"/>
            <ac:spMk id="14" creationId="{F5DE7EBA-C344-A0EC-525E-C21881F802AA}"/>
          </ac:spMkLst>
        </pc:spChg>
        <pc:spChg chg="mod">
          <ac:chgData name="Damien PONTHIER" userId="3caa07e3eccc24db" providerId="LiveId" clId="{7073A81D-0614-4A46-90F3-6138A25AE234}" dt="2025-03-18T11:05:01.133" v="36"/>
          <ac:spMkLst>
            <pc:docMk/>
            <pc:sldMk cId="3786550943" sldId="316"/>
            <ac:spMk id="17" creationId="{B246816A-57C5-9D2F-8B4C-E9DE51FA22B9}"/>
          </ac:spMkLst>
        </pc:spChg>
        <pc:spChg chg="add mod">
          <ac:chgData name="Damien PONTHIER" userId="3caa07e3eccc24db" providerId="LiveId" clId="{7073A81D-0614-4A46-90F3-6138A25AE234}" dt="2025-03-18T11:08:19.686" v="87"/>
          <ac:spMkLst>
            <pc:docMk/>
            <pc:sldMk cId="3786550943" sldId="316"/>
            <ac:spMk id="19" creationId="{82F9EF33-3E3B-E2AD-DD73-85C39FE1DD1B}"/>
          </ac:spMkLst>
        </pc:spChg>
        <pc:spChg chg="add mod">
          <ac:chgData name="Damien PONTHIER" userId="3caa07e3eccc24db" providerId="LiveId" clId="{7073A81D-0614-4A46-90F3-6138A25AE234}" dt="2025-03-18T11:08:55.258" v="89"/>
          <ac:spMkLst>
            <pc:docMk/>
            <pc:sldMk cId="3786550943" sldId="316"/>
            <ac:spMk id="21" creationId="{CF653E03-9C24-955B-5631-11F074EDD3B0}"/>
          </ac:spMkLst>
        </pc:spChg>
        <pc:spChg chg="mod">
          <ac:chgData name="Damien PONTHIER" userId="3caa07e3eccc24db" providerId="LiveId" clId="{7073A81D-0614-4A46-90F3-6138A25AE234}" dt="2025-03-18T11:09:45.047" v="93"/>
          <ac:spMkLst>
            <pc:docMk/>
            <pc:sldMk cId="3786550943" sldId="316"/>
            <ac:spMk id="26" creationId="{7896CF2A-57F4-CFCA-1596-0E483E2C3269}"/>
          </ac:spMkLst>
        </pc:spChg>
        <pc:spChg chg="mod">
          <ac:chgData name="Damien PONTHIER" userId="3caa07e3eccc24db" providerId="LiveId" clId="{7073A81D-0614-4A46-90F3-6138A25AE234}" dt="2025-03-18T11:10:15.017" v="95"/>
          <ac:spMkLst>
            <pc:docMk/>
            <pc:sldMk cId="3786550943" sldId="316"/>
            <ac:spMk id="29" creationId="{590E2898-D3FC-52C7-8DE8-DDA11D99DE4C}"/>
          </ac:spMkLst>
        </pc:spChg>
        <pc:spChg chg="mod">
          <ac:chgData name="Damien PONTHIER" userId="3caa07e3eccc24db" providerId="LiveId" clId="{7073A81D-0614-4A46-90F3-6138A25AE234}" dt="2025-03-18T11:12:50.653" v="105"/>
          <ac:spMkLst>
            <pc:docMk/>
            <pc:sldMk cId="3786550943" sldId="316"/>
            <ac:spMk id="32" creationId="{8117A9D4-047E-D320-BF1A-598A4C526A6B}"/>
          </ac:spMkLst>
        </pc:spChg>
        <pc:spChg chg="mod">
          <ac:chgData name="Damien PONTHIER" userId="3caa07e3eccc24db" providerId="LiveId" clId="{7073A81D-0614-4A46-90F3-6138A25AE234}" dt="2025-03-18T11:13:17.872" v="106"/>
          <ac:spMkLst>
            <pc:docMk/>
            <pc:sldMk cId="3786550943" sldId="316"/>
            <ac:spMk id="35" creationId="{DDB68EC5-10DA-A392-9299-C667361326AE}"/>
          </ac:spMkLst>
        </pc:spChg>
        <pc:spChg chg="mod">
          <ac:chgData name="Damien PONTHIER" userId="3caa07e3eccc24db" providerId="LiveId" clId="{7073A81D-0614-4A46-90F3-6138A25AE234}" dt="2025-03-18T11:13:39.286" v="109"/>
          <ac:spMkLst>
            <pc:docMk/>
            <pc:sldMk cId="3786550943" sldId="316"/>
            <ac:spMk id="38" creationId="{F611E7A4-BA90-06E8-33CC-BEE48D73E2DB}"/>
          </ac:spMkLst>
        </pc:spChg>
        <pc:spChg chg="mod">
          <ac:chgData name="Damien PONTHIER" userId="3caa07e3eccc24db" providerId="LiveId" clId="{7073A81D-0614-4A46-90F3-6138A25AE234}" dt="2025-03-18T11:13:39.286" v="109"/>
          <ac:spMkLst>
            <pc:docMk/>
            <pc:sldMk cId="3786550943" sldId="316"/>
            <ac:spMk id="41" creationId="{83756614-C4E0-0352-D1D5-992765AE2B5E}"/>
          </ac:spMkLst>
        </pc:spChg>
        <pc:spChg chg="mod">
          <ac:chgData name="Damien PONTHIER" userId="3caa07e3eccc24db" providerId="LiveId" clId="{7073A81D-0614-4A46-90F3-6138A25AE234}" dt="2025-03-18T11:15:17.435" v="116"/>
          <ac:spMkLst>
            <pc:docMk/>
            <pc:sldMk cId="3786550943" sldId="316"/>
            <ac:spMk id="44" creationId="{A49CA82A-A70E-C30D-1848-6FE1B7363086}"/>
          </ac:spMkLst>
        </pc:spChg>
        <pc:spChg chg="mod">
          <ac:chgData name="Damien PONTHIER" userId="3caa07e3eccc24db" providerId="LiveId" clId="{7073A81D-0614-4A46-90F3-6138A25AE234}" dt="2025-03-18T11:14:30.485" v="114"/>
          <ac:spMkLst>
            <pc:docMk/>
            <pc:sldMk cId="3786550943" sldId="316"/>
            <ac:spMk id="47" creationId="{9432911A-13A6-44C9-07E6-B10C21E9C761}"/>
          </ac:spMkLst>
        </pc:spChg>
        <pc:grpChg chg="add mod ord">
          <ac:chgData name="Damien PONTHIER" userId="3caa07e3eccc24db" providerId="LiveId" clId="{7073A81D-0614-4A46-90F3-6138A25AE234}" dt="2025-03-18T11:04:49.453" v="35" actId="166"/>
          <ac:grpSpMkLst>
            <pc:docMk/>
            <pc:sldMk cId="3786550943" sldId="316"/>
            <ac:grpSpMk id="13" creationId="{EC2734D5-C3F4-3F7C-075F-55E6D742CC4B}"/>
          </ac:grpSpMkLst>
        </pc:grpChg>
        <pc:grpChg chg="add mod ord">
          <ac:chgData name="Damien PONTHIER" userId="3caa07e3eccc24db" providerId="LiveId" clId="{7073A81D-0614-4A46-90F3-6138A25AE234}" dt="2025-03-18T11:05:04.778" v="38" actId="166"/>
          <ac:grpSpMkLst>
            <pc:docMk/>
            <pc:sldMk cId="3786550943" sldId="316"/>
            <ac:grpSpMk id="16" creationId="{6296995A-B86F-9DEE-C3B7-6FFC415E9D1C}"/>
          </ac:grpSpMkLst>
        </pc:grpChg>
        <pc:grpChg chg="add mod">
          <ac:chgData name="Damien PONTHIER" userId="3caa07e3eccc24db" providerId="LiveId" clId="{7073A81D-0614-4A46-90F3-6138A25AE234}" dt="2025-03-18T11:10:43.506" v="97" actId="1076"/>
          <ac:grpSpMkLst>
            <pc:docMk/>
            <pc:sldMk cId="3786550943" sldId="316"/>
            <ac:grpSpMk id="23" creationId="{C98208E9-44E0-80F5-AB09-D445BCE471D6}"/>
          </ac:grpSpMkLst>
        </pc:grpChg>
        <pc:grpChg chg="add mod">
          <ac:chgData name="Damien PONTHIER" userId="3caa07e3eccc24db" providerId="LiveId" clId="{7073A81D-0614-4A46-90F3-6138A25AE234}" dt="2025-03-18T11:07:11.720" v="79" actId="1076"/>
          <ac:grpSpMkLst>
            <pc:docMk/>
            <pc:sldMk cId="3786550943" sldId="316"/>
            <ac:grpSpMk id="24" creationId="{87E3C49D-6E0D-5B08-29BA-AADCC59EE032}"/>
          </ac:grpSpMkLst>
        </pc:grpChg>
        <pc:grpChg chg="add mod">
          <ac:chgData name="Damien PONTHIER" userId="3caa07e3eccc24db" providerId="LiveId" clId="{7073A81D-0614-4A46-90F3-6138A25AE234}" dt="2025-03-18T11:09:21.221" v="92" actId="1076"/>
          <ac:grpSpMkLst>
            <pc:docMk/>
            <pc:sldMk cId="3786550943" sldId="316"/>
            <ac:grpSpMk id="25" creationId="{23150741-7779-5E27-F4A9-2D4033369D9D}"/>
          </ac:grpSpMkLst>
        </pc:grpChg>
        <pc:grpChg chg="add mod">
          <ac:chgData name="Damien PONTHIER" userId="3caa07e3eccc24db" providerId="LiveId" clId="{7073A81D-0614-4A46-90F3-6138A25AE234}" dt="2025-03-18T11:10:51.425" v="98" actId="1076"/>
          <ac:grpSpMkLst>
            <pc:docMk/>
            <pc:sldMk cId="3786550943" sldId="316"/>
            <ac:grpSpMk id="28" creationId="{959B5A06-97A2-AE80-3411-9D9E75842168}"/>
          </ac:grpSpMkLst>
        </pc:grpChg>
        <pc:grpChg chg="add mod">
          <ac:chgData name="Damien PONTHIER" userId="3caa07e3eccc24db" providerId="LiveId" clId="{7073A81D-0614-4A46-90F3-6138A25AE234}" dt="2025-03-18T11:11:06.855" v="100" actId="1076"/>
          <ac:grpSpMkLst>
            <pc:docMk/>
            <pc:sldMk cId="3786550943" sldId="316"/>
            <ac:grpSpMk id="31" creationId="{367525EF-295F-F267-F8B9-E183DC4C7319}"/>
          </ac:grpSpMkLst>
        </pc:grpChg>
        <pc:grpChg chg="add mod">
          <ac:chgData name="Damien PONTHIER" userId="3caa07e3eccc24db" providerId="LiveId" clId="{7073A81D-0614-4A46-90F3-6138A25AE234}" dt="2025-03-18T11:11:06.855" v="100" actId="1076"/>
          <ac:grpSpMkLst>
            <pc:docMk/>
            <pc:sldMk cId="3786550943" sldId="316"/>
            <ac:grpSpMk id="34" creationId="{EAC54254-C2BA-7E93-E4A9-4D99798E47E6}"/>
          </ac:grpSpMkLst>
        </pc:grpChg>
        <pc:grpChg chg="add mod">
          <ac:chgData name="Damien PONTHIER" userId="3caa07e3eccc24db" providerId="LiveId" clId="{7073A81D-0614-4A46-90F3-6138A25AE234}" dt="2025-03-18T11:13:39.286" v="109"/>
          <ac:grpSpMkLst>
            <pc:docMk/>
            <pc:sldMk cId="3786550943" sldId="316"/>
            <ac:grpSpMk id="37" creationId="{E0EE3A4C-1606-57EF-2E81-8E31BFC3F54A}"/>
          </ac:grpSpMkLst>
        </pc:grpChg>
        <pc:grpChg chg="add mod">
          <ac:chgData name="Damien PONTHIER" userId="3caa07e3eccc24db" providerId="LiveId" clId="{7073A81D-0614-4A46-90F3-6138A25AE234}" dt="2025-03-18T11:13:39.286" v="109"/>
          <ac:grpSpMkLst>
            <pc:docMk/>
            <pc:sldMk cId="3786550943" sldId="316"/>
            <ac:grpSpMk id="40" creationId="{0168EBFE-98A2-DC35-D0C4-72CC70282329}"/>
          </ac:grpSpMkLst>
        </pc:grpChg>
        <pc:grpChg chg="add mod">
          <ac:chgData name="Damien PONTHIER" userId="3caa07e3eccc24db" providerId="LiveId" clId="{7073A81D-0614-4A46-90F3-6138A25AE234}" dt="2025-03-18T11:13:59.990" v="113" actId="1076"/>
          <ac:grpSpMkLst>
            <pc:docMk/>
            <pc:sldMk cId="3786550943" sldId="316"/>
            <ac:grpSpMk id="43" creationId="{AF1511AC-ADCD-D822-5EEA-7A619A683F40}"/>
          </ac:grpSpMkLst>
        </pc:grpChg>
        <pc:grpChg chg="add mod">
          <ac:chgData name="Damien PONTHIER" userId="3caa07e3eccc24db" providerId="LiveId" clId="{7073A81D-0614-4A46-90F3-6138A25AE234}" dt="2025-03-18T11:13:59.990" v="113" actId="1076"/>
          <ac:grpSpMkLst>
            <pc:docMk/>
            <pc:sldMk cId="3786550943" sldId="316"/>
            <ac:grpSpMk id="46" creationId="{C6517338-7C77-F16F-CEFA-6BE8F80F94EB}"/>
          </ac:grpSpMkLst>
        </pc:grpChg>
        <pc:picChg chg="add mod">
          <ac:chgData name="Damien PONTHIER" userId="3caa07e3eccc24db" providerId="LiveId" clId="{7073A81D-0614-4A46-90F3-6138A25AE234}" dt="2025-03-18T11:02:11.379" v="13" actId="1076"/>
          <ac:picMkLst>
            <pc:docMk/>
            <pc:sldMk cId="3786550943" sldId="316"/>
            <ac:picMk id="5" creationId="{F40E6C8E-8ECD-D1F6-600A-FE28139DA02A}"/>
          </ac:picMkLst>
        </pc:picChg>
        <pc:picChg chg="add mod">
          <ac:chgData name="Damien PONTHIER" userId="3caa07e3eccc24db" providerId="LiveId" clId="{7073A81D-0614-4A46-90F3-6138A25AE234}" dt="2025-03-18T11:02:50.193" v="21" actId="1076"/>
          <ac:picMkLst>
            <pc:docMk/>
            <pc:sldMk cId="3786550943" sldId="316"/>
            <ac:picMk id="8" creationId="{F3ED52C9-3E08-9FA1-0406-A6B3CD4E2E94}"/>
          </ac:picMkLst>
        </pc:picChg>
        <pc:picChg chg="add mod">
          <ac:chgData name="Damien PONTHIER" userId="3caa07e3eccc24db" providerId="LiveId" clId="{7073A81D-0614-4A46-90F3-6138A25AE234}" dt="2025-03-18T11:07:18.467" v="82" actId="1076"/>
          <ac:picMkLst>
            <pc:docMk/>
            <pc:sldMk cId="3786550943" sldId="316"/>
            <ac:picMk id="10" creationId="{25F940A1-E6D4-06D1-12AD-1DEF1A433C22}"/>
          </ac:picMkLst>
        </pc:picChg>
        <pc:picChg chg="add mod">
          <ac:chgData name="Damien PONTHIER" userId="3caa07e3eccc24db" providerId="LiveId" clId="{7073A81D-0614-4A46-90F3-6138A25AE234}" dt="2025-03-18T11:04:04.481" v="32" actId="1076"/>
          <ac:picMkLst>
            <pc:docMk/>
            <pc:sldMk cId="3786550943" sldId="316"/>
            <ac:picMk id="12" creationId="{083BEA08-6C73-3EC8-08FD-190AD88B32AD}"/>
          </ac:picMkLst>
        </pc:picChg>
        <pc:picChg chg="mod">
          <ac:chgData name="Damien PONTHIER" userId="3caa07e3eccc24db" providerId="LiveId" clId="{7073A81D-0614-4A46-90F3-6138A25AE234}" dt="2025-03-18T11:04:43.344" v="33"/>
          <ac:picMkLst>
            <pc:docMk/>
            <pc:sldMk cId="3786550943" sldId="316"/>
            <ac:picMk id="15" creationId="{B99FAC7F-8E3B-407B-BAA1-878C2390DDF4}"/>
          </ac:picMkLst>
        </pc:picChg>
        <pc:picChg chg="mod">
          <ac:chgData name="Damien PONTHIER" userId="3caa07e3eccc24db" providerId="LiveId" clId="{7073A81D-0614-4A46-90F3-6138A25AE234}" dt="2025-03-18T11:05:01.133" v="36"/>
          <ac:picMkLst>
            <pc:docMk/>
            <pc:sldMk cId="3786550943" sldId="316"/>
            <ac:picMk id="18" creationId="{516EE749-8208-C261-B572-B66D14F6F8FB}"/>
          </ac:picMkLst>
        </pc:picChg>
        <pc:picChg chg="add mod">
          <ac:chgData name="Damien PONTHIER" userId="3caa07e3eccc24db" providerId="LiveId" clId="{7073A81D-0614-4A46-90F3-6138A25AE234}" dt="2025-03-18T11:08:25.106" v="88"/>
          <ac:picMkLst>
            <pc:docMk/>
            <pc:sldMk cId="3786550943" sldId="316"/>
            <ac:picMk id="20" creationId="{F1D558E0-84BB-B946-DE9C-DA397010DAD6}"/>
          </ac:picMkLst>
        </pc:picChg>
        <pc:picChg chg="add mod">
          <ac:chgData name="Damien PONTHIER" userId="3caa07e3eccc24db" providerId="LiveId" clId="{7073A81D-0614-4A46-90F3-6138A25AE234}" dt="2025-03-18T11:08:59.950" v="90"/>
          <ac:picMkLst>
            <pc:docMk/>
            <pc:sldMk cId="3786550943" sldId="316"/>
            <ac:picMk id="22" creationId="{9D98710C-25BF-E574-CE5A-364B10150C1B}"/>
          </ac:picMkLst>
        </pc:picChg>
        <pc:picChg chg="mod">
          <ac:chgData name="Damien PONTHIER" userId="3caa07e3eccc24db" providerId="LiveId" clId="{7073A81D-0614-4A46-90F3-6138A25AE234}" dt="2025-03-18T11:09:49.288" v="94"/>
          <ac:picMkLst>
            <pc:docMk/>
            <pc:sldMk cId="3786550943" sldId="316"/>
            <ac:picMk id="27" creationId="{AA214870-A957-BF61-8AC6-0EB91DE131FD}"/>
          </ac:picMkLst>
        </pc:picChg>
        <pc:picChg chg="mod">
          <ac:chgData name="Damien PONTHIER" userId="3caa07e3eccc24db" providerId="LiveId" clId="{7073A81D-0614-4A46-90F3-6138A25AE234}" dt="2025-03-18T11:10:21.380" v="96"/>
          <ac:picMkLst>
            <pc:docMk/>
            <pc:sldMk cId="3786550943" sldId="316"/>
            <ac:picMk id="30" creationId="{5E8D6AAD-7801-7C48-0DDA-EEEA78F6547C}"/>
          </ac:picMkLst>
        </pc:picChg>
        <pc:picChg chg="mod">
          <ac:chgData name="Damien PONTHIER" userId="3caa07e3eccc24db" providerId="LiveId" clId="{7073A81D-0614-4A46-90F3-6138A25AE234}" dt="2025-03-18T11:13:35.158" v="108"/>
          <ac:picMkLst>
            <pc:docMk/>
            <pc:sldMk cId="3786550943" sldId="316"/>
            <ac:picMk id="33" creationId="{0E1E5C86-8122-83CF-CA7D-890405A87097}"/>
          </ac:picMkLst>
        </pc:picChg>
        <pc:picChg chg="mod">
          <ac:chgData name="Damien PONTHIER" userId="3caa07e3eccc24db" providerId="LiveId" clId="{7073A81D-0614-4A46-90F3-6138A25AE234}" dt="2025-03-18T11:13:21.972" v="107"/>
          <ac:picMkLst>
            <pc:docMk/>
            <pc:sldMk cId="3786550943" sldId="316"/>
            <ac:picMk id="36" creationId="{B0132763-8BBD-ACA3-B8EA-EEE810CE7351}"/>
          </ac:picMkLst>
        </pc:picChg>
        <pc:picChg chg="mod">
          <ac:chgData name="Damien PONTHIER" userId="3caa07e3eccc24db" providerId="LiveId" clId="{7073A81D-0614-4A46-90F3-6138A25AE234}" dt="2025-03-18T11:13:39.286" v="109"/>
          <ac:picMkLst>
            <pc:docMk/>
            <pc:sldMk cId="3786550943" sldId="316"/>
            <ac:picMk id="39" creationId="{A7209D86-247A-391A-31D9-B33EF5A0820C}"/>
          </ac:picMkLst>
        </pc:picChg>
        <pc:picChg chg="mod">
          <ac:chgData name="Damien PONTHIER" userId="3caa07e3eccc24db" providerId="LiveId" clId="{7073A81D-0614-4A46-90F3-6138A25AE234}" dt="2025-03-18T11:13:39.286" v="109"/>
          <ac:picMkLst>
            <pc:docMk/>
            <pc:sldMk cId="3786550943" sldId="316"/>
            <ac:picMk id="42" creationId="{5CDF0747-1297-580C-396A-165F5B27B008}"/>
          </ac:picMkLst>
        </pc:picChg>
        <pc:picChg chg="mod">
          <ac:chgData name="Damien PONTHIER" userId="3caa07e3eccc24db" providerId="LiveId" clId="{7073A81D-0614-4A46-90F3-6138A25AE234}" dt="2025-03-18T11:15:21.957" v="117"/>
          <ac:picMkLst>
            <pc:docMk/>
            <pc:sldMk cId="3786550943" sldId="316"/>
            <ac:picMk id="45" creationId="{6E546AB2-5FFE-AC61-FC75-23502CDE9318}"/>
          </ac:picMkLst>
        </pc:picChg>
        <pc:picChg chg="mod">
          <ac:chgData name="Damien PONTHIER" userId="3caa07e3eccc24db" providerId="LiveId" clId="{7073A81D-0614-4A46-90F3-6138A25AE234}" dt="2025-03-18T11:14:36.356" v="115"/>
          <ac:picMkLst>
            <pc:docMk/>
            <pc:sldMk cId="3786550943" sldId="316"/>
            <ac:picMk id="48" creationId="{65EC695C-D738-A3EE-B669-79324D0BE58A}"/>
          </ac:picMkLst>
        </pc:picChg>
      </pc:sldChg>
      <pc:sldChg chg="modSp add del mod">
        <pc:chgData name="Damien PONTHIER" userId="3caa07e3eccc24db" providerId="LiveId" clId="{7073A81D-0614-4A46-90F3-6138A25AE234}" dt="2025-03-18T09:01:11.058" v="4" actId="47"/>
        <pc:sldMkLst>
          <pc:docMk/>
          <pc:sldMk cId="2135283501" sldId="317"/>
        </pc:sldMkLst>
        <pc:spChg chg="mod">
          <ac:chgData name="Damien PONTHIER" userId="3caa07e3eccc24db" providerId="LiveId" clId="{7073A81D-0614-4A46-90F3-6138A25AE234}" dt="2025-03-18T08:36:31.769" v="2" actId="12"/>
          <ac:spMkLst>
            <pc:docMk/>
            <pc:sldMk cId="2135283501" sldId="317"/>
            <ac:spMk id="13" creationId="{733DA6CB-823D-AED7-B627-D3A2C3429E5D}"/>
          </ac:spMkLst>
        </pc:spChg>
        <pc:spChg chg="mod">
          <ac:chgData name="Damien PONTHIER" userId="3caa07e3eccc24db" providerId="LiveId" clId="{7073A81D-0614-4A46-90F3-6138A25AE234}" dt="2025-03-18T08:41:13.613" v="3" actId="12"/>
          <ac:spMkLst>
            <pc:docMk/>
            <pc:sldMk cId="2135283501" sldId="317"/>
            <ac:spMk id="15" creationId="{7F1A475C-3061-DD4F-A414-13AFBBFE171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7642E7-4857-4F23-94C5-DDFDA5C75881}" type="datetimeFigureOut">
              <a:rPr lang="en-US" smtClean="0"/>
              <a:t>3/18/2025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2E7422-8D1A-40AB-A5FD-C7279060D495}" type="slidenum">
              <a:rPr lang="en-US" smtClean="0"/>
              <a:t>‹#›</a:t>
            </a:fld>
            <a:endParaRPr lang="en-US"/>
          </a:p>
        </p:txBody>
      </p:sp>
    </p:spTree>
    <p:extLst>
      <p:ext uri="{BB962C8B-B14F-4D97-AF65-F5344CB8AC3E}">
        <p14:creationId xmlns:p14="http://schemas.microsoft.com/office/powerpoint/2010/main" val="1856210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j-lt"/>
        <a:ea typeface="+mn-ea"/>
        <a:cs typeface="+mn-cs"/>
      </a:defRPr>
    </a:lvl1pPr>
    <a:lvl2pPr marL="457200" algn="l" defTabSz="914400" rtl="0" eaLnBrk="1" latinLnBrk="0" hangingPunct="1">
      <a:defRPr sz="1200" kern="1200">
        <a:solidFill>
          <a:schemeClr val="tx1"/>
        </a:solidFill>
        <a:latin typeface="Arial Nova Light" panose="020B0304020202020204" pitchFamily="34" charset="0"/>
        <a:ea typeface="+mn-ea"/>
        <a:cs typeface="+mn-cs"/>
      </a:defRPr>
    </a:lvl2pPr>
    <a:lvl3pPr marL="914400" algn="l" defTabSz="914400" rtl="0" eaLnBrk="1" latinLnBrk="0" hangingPunct="1">
      <a:defRPr sz="1200" kern="1200">
        <a:solidFill>
          <a:schemeClr val="tx1"/>
        </a:solidFill>
        <a:latin typeface="Arial Nova Light" panose="020B0304020202020204" pitchFamily="34" charset="0"/>
        <a:ea typeface="+mn-ea"/>
        <a:cs typeface="+mn-cs"/>
      </a:defRPr>
    </a:lvl3pPr>
    <a:lvl4pPr marL="1371600" algn="l" defTabSz="914400" rtl="0" eaLnBrk="1" latinLnBrk="0" hangingPunct="1">
      <a:defRPr sz="1200" kern="1200">
        <a:solidFill>
          <a:schemeClr val="tx1"/>
        </a:solidFill>
        <a:latin typeface="Arial Nova Light" panose="020B0304020202020204" pitchFamily="34" charset="0"/>
        <a:ea typeface="+mn-ea"/>
        <a:cs typeface="+mn-cs"/>
      </a:defRPr>
    </a:lvl4pPr>
    <a:lvl5pPr marL="1828800" algn="l" defTabSz="914400" rtl="0" eaLnBrk="1" latinLnBrk="0" hangingPunct="1">
      <a:defRPr sz="1200" kern="1200">
        <a:solidFill>
          <a:schemeClr val="tx1"/>
        </a:solidFill>
        <a:latin typeface="Arial Nova Light" panose="020B03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A2E7422-8D1A-40AB-A5FD-C7279060D495}" type="slidenum">
              <a:rPr lang="en-US" smtClean="0"/>
              <a:t>1</a:t>
            </a:fld>
            <a:endParaRPr lang="en-US"/>
          </a:p>
        </p:txBody>
      </p:sp>
    </p:spTree>
    <p:extLst>
      <p:ext uri="{BB962C8B-B14F-4D97-AF65-F5344CB8AC3E}">
        <p14:creationId xmlns:p14="http://schemas.microsoft.com/office/powerpoint/2010/main" val="37218544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Dark">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CE44F9A-A95C-DF61-904B-07A318C83875}"/>
              </a:ext>
            </a:extLst>
          </p:cNvPr>
          <p:cNvSpPr/>
          <p:nvPr userDrawn="1"/>
        </p:nvSpPr>
        <p:spPr>
          <a:xfrm>
            <a:off x="0" y="0"/>
            <a:ext cx="12191999" cy="6857999"/>
          </a:xfrm>
          <a:prstGeom prst="rect">
            <a:avLst/>
          </a:prstGeom>
          <a:solidFill>
            <a:schemeClr val="bg2">
              <a:lumMod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E4FFDDC7-E675-01FF-A8A6-85308529992F}"/>
              </a:ext>
            </a:extLst>
          </p:cNvPr>
          <p:cNvSpPr>
            <a:spLocks noGrp="1"/>
          </p:cNvSpPr>
          <p:nvPr>
            <p:ph type="ctrTitle"/>
          </p:nvPr>
        </p:nvSpPr>
        <p:spPr>
          <a:xfrm>
            <a:off x="502021" y="3872750"/>
            <a:ext cx="10972800" cy="775439"/>
          </a:xfrm>
        </p:spPr>
        <p:txBody>
          <a:bodyPr anchor="b">
            <a:noAutofit/>
          </a:bodyPr>
          <a:lstStyle>
            <a:lvl1pPr algn="l">
              <a:defRPr sz="4800">
                <a:solidFill>
                  <a:schemeClr val="accent3"/>
                </a:solidFill>
              </a:defRPr>
            </a:lvl1pPr>
          </a:lstStyle>
          <a:p>
            <a:r>
              <a:rPr lang="en-US" dirty="0"/>
              <a:t>Click to edit Master title style</a:t>
            </a:r>
          </a:p>
        </p:txBody>
      </p:sp>
      <p:sp>
        <p:nvSpPr>
          <p:cNvPr id="3" name="Subtitle 2">
            <a:extLst>
              <a:ext uri="{FF2B5EF4-FFF2-40B4-BE49-F238E27FC236}">
                <a16:creationId xmlns:a16="http://schemas.microsoft.com/office/drawing/2014/main" id="{231454AC-483A-41CA-AE58-A069420745E4}"/>
              </a:ext>
            </a:extLst>
          </p:cNvPr>
          <p:cNvSpPr>
            <a:spLocks noGrp="1"/>
          </p:cNvSpPr>
          <p:nvPr>
            <p:ph type="subTitle" idx="1"/>
          </p:nvPr>
        </p:nvSpPr>
        <p:spPr>
          <a:xfrm>
            <a:off x="502021" y="4724388"/>
            <a:ext cx="10972800" cy="721662"/>
          </a:xfrm>
        </p:spPr>
        <p:txBody>
          <a:bodyPr>
            <a:noAutofit/>
          </a:bodyPr>
          <a:lstStyle>
            <a:lvl1pPr marL="0" indent="0" algn="l">
              <a:buNone/>
              <a:defRPr sz="3600">
                <a:solidFill>
                  <a:schemeClr val="bg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6" name="Graphic 5">
            <a:extLst>
              <a:ext uri="{FF2B5EF4-FFF2-40B4-BE49-F238E27FC236}">
                <a16:creationId xmlns:a16="http://schemas.microsoft.com/office/drawing/2014/main" id="{E459322C-E5B5-8F70-4201-A15F5434CDD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27521" y="730693"/>
            <a:ext cx="1070975" cy="232938"/>
          </a:xfrm>
          <a:prstGeom prst="rect">
            <a:avLst/>
          </a:prstGeom>
        </p:spPr>
      </p:pic>
    </p:spTree>
    <p:extLst>
      <p:ext uri="{BB962C8B-B14F-4D97-AF65-F5344CB8AC3E}">
        <p14:creationId xmlns:p14="http://schemas.microsoft.com/office/powerpoint/2010/main" val="3292656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tandard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E153F-07E7-BA90-E01A-DF249D907F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0E82FB-A63F-021B-50F1-25582ACCA05E}"/>
              </a:ext>
            </a:extLst>
          </p:cNvPr>
          <p:cNvSpPr>
            <a:spLocks noGrp="1"/>
          </p:cNvSpPr>
          <p:nvPr>
            <p:ph idx="1"/>
          </p:nvPr>
        </p:nvSpPr>
        <p:spPr/>
        <p:txBody>
          <a:bodyPr/>
          <a:lstStyle>
            <a:lvl2pPr marL="287338" indent="-233363">
              <a:defRPr/>
            </a:lvl2pPr>
          </a:lstStyle>
          <a:p>
            <a:pPr lvl="0"/>
            <a:r>
              <a:rPr lang="en-US" dirty="0"/>
              <a:t>Click to edit Master text styles</a:t>
            </a:r>
          </a:p>
          <a:p>
            <a:pPr lvl="1"/>
            <a:r>
              <a:rPr lang="en-US" dirty="0"/>
              <a:t>Second level</a:t>
            </a:r>
          </a:p>
          <a:p>
            <a:pPr lvl="2"/>
            <a:r>
              <a:rPr lang="en-US" dirty="0"/>
              <a:t>Third level</a:t>
            </a:r>
          </a:p>
        </p:txBody>
      </p:sp>
      <p:sp>
        <p:nvSpPr>
          <p:cNvPr id="4" name="Date Placeholder 3">
            <a:extLst>
              <a:ext uri="{FF2B5EF4-FFF2-40B4-BE49-F238E27FC236}">
                <a16:creationId xmlns:a16="http://schemas.microsoft.com/office/drawing/2014/main" id="{79A42950-704B-22AC-BBA3-8E22DA8F2887}"/>
              </a:ext>
            </a:extLst>
          </p:cNvPr>
          <p:cNvSpPr>
            <a:spLocks noGrp="1"/>
          </p:cNvSpPr>
          <p:nvPr>
            <p:ph type="dt" sz="half" idx="10"/>
          </p:nvPr>
        </p:nvSpPr>
        <p:spPr/>
        <p:txBody>
          <a:bodyPr/>
          <a:lstStyle/>
          <a:p>
            <a:fld id="{0854FD82-FA21-482B-A0EB-146017B879AB}" type="datetime1">
              <a:rPr lang="en-US" smtClean="0"/>
              <a:t>3/18/2025</a:t>
            </a:fld>
            <a:endParaRPr lang="en-US"/>
          </a:p>
        </p:txBody>
      </p:sp>
      <p:sp>
        <p:nvSpPr>
          <p:cNvPr id="5" name="Footer Placeholder 4">
            <a:extLst>
              <a:ext uri="{FF2B5EF4-FFF2-40B4-BE49-F238E27FC236}">
                <a16:creationId xmlns:a16="http://schemas.microsoft.com/office/drawing/2014/main" id="{0D6AB9B8-DEE6-E879-D221-ED4EE0E65E6E}"/>
              </a:ext>
            </a:extLst>
          </p:cNvPr>
          <p:cNvSpPr>
            <a:spLocks noGrp="1"/>
          </p:cNvSpPr>
          <p:nvPr>
            <p:ph type="ftr" sz="quarter" idx="11"/>
          </p:nvPr>
        </p:nvSpPr>
        <p:spPr/>
        <p:txBody>
          <a:bodyPr/>
          <a:lstStyle/>
          <a:p>
            <a:r>
              <a:rPr lang="en-US" dirty="0"/>
              <a:t>Footer</a:t>
            </a:r>
          </a:p>
        </p:txBody>
      </p:sp>
      <p:sp>
        <p:nvSpPr>
          <p:cNvPr id="6" name="Slide Number Placeholder 5">
            <a:extLst>
              <a:ext uri="{FF2B5EF4-FFF2-40B4-BE49-F238E27FC236}">
                <a16:creationId xmlns:a16="http://schemas.microsoft.com/office/drawing/2014/main" id="{E459AFEB-CC0E-2142-80ED-0F97D832E8CA}"/>
              </a:ext>
            </a:extLst>
          </p:cNvPr>
          <p:cNvSpPr>
            <a:spLocks noGrp="1"/>
          </p:cNvSpPr>
          <p:nvPr>
            <p:ph type="sldNum" sz="quarter" idx="12"/>
          </p:nvPr>
        </p:nvSpPr>
        <p:spPr>
          <a:xfrm>
            <a:off x="9135035" y="6096370"/>
            <a:ext cx="2545978" cy="365125"/>
          </a:xfrm>
        </p:spPr>
        <p:txBody>
          <a:bodyPr/>
          <a:lstStyle/>
          <a:p>
            <a:fld id="{14FE1A72-2470-471C-A8A7-6FD3B741B47A}" type="slidenum">
              <a:rPr lang="en-US" smtClean="0"/>
              <a:t>‹#›</a:t>
            </a:fld>
            <a:endParaRPr lang="en-US"/>
          </a:p>
        </p:txBody>
      </p:sp>
      <p:pic>
        <p:nvPicPr>
          <p:cNvPr id="7" name="Graphic 6">
            <a:extLst>
              <a:ext uri="{FF2B5EF4-FFF2-40B4-BE49-F238E27FC236}">
                <a16:creationId xmlns:a16="http://schemas.microsoft.com/office/drawing/2014/main" id="{810AB58F-5C81-F586-4AC1-94D12E690CF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14091" y="6213461"/>
            <a:ext cx="684499" cy="148879"/>
          </a:xfrm>
          <a:prstGeom prst="rect">
            <a:avLst/>
          </a:prstGeom>
        </p:spPr>
      </p:pic>
    </p:spTree>
    <p:extLst>
      <p:ext uri="{BB962C8B-B14F-4D97-AF65-F5344CB8AC3E}">
        <p14:creationId xmlns:p14="http://schemas.microsoft.com/office/powerpoint/2010/main" val="2084470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ndard Illuminate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5C036D0A-D47E-A730-AFAD-0CBE924CE1F5}"/>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5717309"/>
            <a:ext cx="12192000" cy="1140691"/>
          </a:xfrm>
          <a:prstGeom prst="rect">
            <a:avLst/>
          </a:prstGeom>
        </p:spPr>
      </p:pic>
      <p:pic>
        <p:nvPicPr>
          <p:cNvPr id="13" name="Picture 12" descr="A white and purple background&#10;&#10;Description automatically generated">
            <a:extLst>
              <a:ext uri="{FF2B5EF4-FFF2-40B4-BE49-F238E27FC236}">
                <a16:creationId xmlns:a16="http://schemas.microsoft.com/office/drawing/2014/main" id="{35BF82A6-1D03-1164-4411-55879AB032AB}"/>
              </a:ext>
            </a:extLst>
          </p:cNvPr>
          <p:cNvPicPr>
            <a:picLocks noChangeAspect="1"/>
          </p:cNvPicPr>
          <p:nvPr userDrawn="1"/>
        </p:nvPicPr>
        <p:blipFill>
          <a:blip r:embed="rId3" cstate="print">
            <a:alphaModFix amt="25000"/>
            <a:extLst>
              <a:ext uri="{28A0092B-C50C-407E-A947-70E740481C1C}">
                <a14:useLocalDpi xmlns:a14="http://schemas.microsoft.com/office/drawing/2010/main"/>
              </a:ext>
            </a:extLst>
          </a:blip>
          <a:srcRect/>
          <a:stretch/>
        </p:blipFill>
        <p:spPr>
          <a:xfrm>
            <a:off x="0" y="0"/>
            <a:ext cx="12188582" cy="1604682"/>
          </a:xfrm>
          <a:prstGeom prst="rect">
            <a:avLst/>
          </a:prstGeom>
        </p:spPr>
      </p:pic>
      <p:sp>
        <p:nvSpPr>
          <p:cNvPr id="2" name="Title 1">
            <a:extLst>
              <a:ext uri="{FF2B5EF4-FFF2-40B4-BE49-F238E27FC236}">
                <a16:creationId xmlns:a16="http://schemas.microsoft.com/office/drawing/2014/main" id="{564E153F-07E7-BA90-E01A-DF249D907F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0E82FB-A63F-021B-50F1-25582ACCA05E}"/>
              </a:ext>
            </a:extLst>
          </p:cNvPr>
          <p:cNvSpPr>
            <a:spLocks noGrp="1"/>
          </p:cNvSpPr>
          <p:nvPr>
            <p:ph idx="1"/>
          </p:nvPr>
        </p:nvSpPr>
        <p:spPr/>
        <p:txBody>
          <a:bodyPr/>
          <a:lstStyle>
            <a:lvl2pPr marL="287338" indent="-233363">
              <a:defRPr/>
            </a:lvl2pPr>
          </a:lstStyle>
          <a:p>
            <a:pPr lvl="0"/>
            <a:r>
              <a:rPr lang="en-US" dirty="0"/>
              <a:t>Click to edit Master text styles</a:t>
            </a:r>
          </a:p>
          <a:p>
            <a:pPr lvl="1"/>
            <a:r>
              <a:rPr lang="en-US" dirty="0"/>
              <a:t>Second level</a:t>
            </a:r>
          </a:p>
          <a:p>
            <a:pPr lvl="2"/>
            <a:r>
              <a:rPr lang="en-US" dirty="0"/>
              <a:t>Third level</a:t>
            </a:r>
          </a:p>
        </p:txBody>
      </p:sp>
      <p:sp>
        <p:nvSpPr>
          <p:cNvPr id="4" name="Date Placeholder 3">
            <a:extLst>
              <a:ext uri="{FF2B5EF4-FFF2-40B4-BE49-F238E27FC236}">
                <a16:creationId xmlns:a16="http://schemas.microsoft.com/office/drawing/2014/main" id="{79A42950-704B-22AC-BBA3-8E22DA8F2887}"/>
              </a:ext>
            </a:extLst>
          </p:cNvPr>
          <p:cNvSpPr>
            <a:spLocks noGrp="1"/>
          </p:cNvSpPr>
          <p:nvPr>
            <p:ph type="dt" sz="half" idx="10"/>
          </p:nvPr>
        </p:nvSpPr>
        <p:spPr/>
        <p:txBody>
          <a:bodyPr/>
          <a:lstStyle/>
          <a:p>
            <a:fld id="{B9937407-FC6A-49A7-9A6E-819574C5826F}" type="datetime1">
              <a:rPr lang="en-US" smtClean="0"/>
              <a:t>3/18/2025</a:t>
            </a:fld>
            <a:endParaRPr lang="en-US"/>
          </a:p>
        </p:txBody>
      </p:sp>
      <p:sp>
        <p:nvSpPr>
          <p:cNvPr id="5" name="Footer Placeholder 4">
            <a:extLst>
              <a:ext uri="{FF2B5EF4-FFF2-40B4-BE49-F238E27FC236}">
                <a16:creationId xmlns:a16="http://schemas.microsoft.com/office/drawing/2014/main" id="{0D6AB9B8-DEE6-E879-D221-ED4EE0E65E6E}"/>
              </a:ext>
            </a:extLst>
          </p:cNvPr>
          <p:cNvSpPr>
            <a:spLocks noGrp="1"/>
          </p:cNvSpPr>
          <p:nvPr>
            <p:ph type="ftr" sz="quarter" idx="11"/>
          </p:nvPr>
        </p:nvSpPr>
        <p:spPr/>
        <p:txBody>
          <a:bodyPr/>
          <a:lstStyle/>
          <a:p>
            <a:r>
              <a:rPr lang="en-US" dirty="0"/>
              <a:t>Footer</a:t>
            </a:r>
          </a:p>
        </p:txBody>
      </p:sp>
      <p:sp>
        <p:nvSpPr>
          <p:cNvPr id="6" name="Slide Number Placeholder 5">
            <a:extLst>
              <a:ext uri="{FF2B5EF4-FFF2-40B4-BE49-F238E27FC236}">
                <a16:creationId xmlns:a16="http://schemas.microsoft.com/office/drawing/2014/main" id="{E459AFEB-CC0E-2142-80ED-0F97D832E8CA}"/>
              </a:ext>
            </a:extLst>
          </p:cNvPr>
          <p:cNvSpPr>
            <a:spLocks noGrp="1"/>
          </p:cNvSpPr>
          <p:nvPr>
            <p:ph type="sldNum" sz="quarter" idx="12"/>
          </p:nvPr>
        </p:nvSpPr>
        <p:spPr>
          <a:xfrm>
            <a:off x="9144000" y="6096126"/>
            <a:ext cx="2537013" cy="365125"/>
          </a:xfrm>
        </p:spPr>
        <p:txBody>
          <a:bodyPr/>
          <a:lstStyle/>
          <a:p>
            <a:fld id="{14FE1A72-2470-471C-A8A7-6FD3B741B47A}" type="slidenum">
              <a:rPr lang="en-US" smtClean="0"/>
              <a:t>‹#›</a:t>
            </a:fld>
            <a:endParaRPr lang="en-US"/>
          </a:p>
        </p:txBody>
      </p:sp>
      <p:pic>
        <p:nvPicPr>
          <p:cNvPr id="8" name="Graphic 7">
            <a:extLst>
              <a:ext uri="{FF2B5EF4-FFF2-40B4-BE49-F238E27FC236}">
                <a16:creationId xmlns:a16="http://schemas.microsoft.com/office/drawing/2014/main" id="{6CEBFC4F-340F-FB18-3655-3E82EC893F84}"/>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614091" y="6213461"/>
            <a:ext cx="684499" cy="148879"/>
          </a:xfrm>
          <a:prstGeom prst="rect">
            <a:avLst/>
          </a:prstGeom>
        </p:spPr>
      </p:pic>
    </p:spTree>
    <p:extLst>
      <p:ext uri="{BB962C8B-B14F-4D97-AF65-F5344CB8AC3E}">
        <p14:creationId xmlns:p14="http://schemas.microsoft.com/office/powerpoint/2010/main" val="2618570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Standard Mat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9EA606-70DE-2D82-923A-2DC43B5BA3B9}"/>
              </a:ext>
            </a:extLst>
          </p:cNvPr>
          <p:cNvSpPr/>
          <p:nvPr userDrawn="1"/>
        </p:nvSpPr>
        <p:spPr>
          <a:xfrm>
            <a:off x="0" y="0"/>
            <a:ext cx="12192000" cy="6858000"/>
          </a:xfrm>
          <a:prstGeom prst="rect">
            <a:avLst/>
          </a:prstGeom>
          <a:solidFill>
            <a:srgbClr val="F7F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64E153F-07E7-BA90-E01A-DF249D907F62}"/>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060E82FB-A63F-021B-50F1-25582ACCA05E}"/>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p:txBody>
      </p:sp>
      <p:sp>
        <p:nvSpPr>
          <p:cNvPr id="4" name="Date Placeholder 3">
            <a:extLst>
              <a:ext uri="{FF2B5EF4-FFF2-40B4-BE49-F238E27FC236}">
                <a16:creationId xmlns:a16="http://schemas.microsoft.com/office/drawing/2014/main" id="{79A42950-704B-22AC-BBA3-8E22DA8F2887}"/>
              </a:ext>
            </a:extLst>
          </p:cNvPr>
          <p:cNvSpPr>
            <a:spLocks noGrp="1"/>
          </p:cNvSpPr>
          <p:nvPr>
            <p:ph type="dt" sz="half" idx="10"/>
          </p:nvPr>
        </p:nvSpPr>
        <p:spPr/>
        <p:txBody>
          <a:bodyPr/>
          <a:lstStyle/>
          <a:p>
            <a:fld id="{5BA34687-49FA-47D2-ACE8-EA09C206143D}" type="datetime1">
              <a:rPr lang="en-US" smtClean="0"/>
              <a:t>3/18/2025</a:t>
            </a:fld>
            <a:endParaRPr lang="en-US"/>
          </a:p>
        </p:txBody>
      </p:sp>
      <p:sp>
        <p:nvSpPr>
          <p:cNvPr id="5" name="Footer Placeholder 4">
            <a:extLst>
              <a:ext uri="{FF2B5EF4-FFF2-40B4-BE49-F238E27FC236}">
                <a16:creationId xmlns:a16="http://schemas.microsoft.com/office/drawing/2014/main" id="{0D6AB9B8-DEE6-E879-D221-ED4EE0E65E6E}"/>
              </a:ext>
            </a:extLst>
          </p:cNvPr>
          <p:cNvSpPr>
            <a:spLocks noGrp="1"/>
          </p:cNvSpPr>
          <p:nvPr>
            <p:ph type="ftr" sz="quarter" idx="11"/>
          </p:nvPr>
        </p:nvSpPr>
        <p:spPr/>
        <p:txBody>
          <a:bodyPr/>
          <a:lstStyle/>
          <a:p>
            <a:r>
              <a:rPr lang="en-US" dirty="0"/>
              <a:t>Footer</a:t>
            </a:r>
          </a:p>
        </p:txBody>
      </p:sp>
      <p:sp>
        <p:nvSpPr>
          <p:cNvPr id="6" name="Slide Number Placeholder 5">
            <a:extLst>
              <a:ext uri="{FF2B5EF4-FFF2-40B4-BE49-F238E27FC236}">
                <a16:creationId xmlns:a16="http://schemas.microsoft.com/office/drawing/2014/main" id="{E459AFEB-CC0E-2142-80ED-0F97D832E8CA}"/>
              </a:ext>
            </a:extLst>
          </p:cNvPr>
          <p:cNvSpPr>
            <a:spLocks noGrp="1"/>
          </p:cNvSpPr>
          <p:nvPr>
            <p:ph type="sldNum" sz="quarter" idx="12"/>
          </p:nvPr>
        </p:nvSpPr>
        <p:spPr/>
        <p:txBody>
          <a:bodyPr/>
          <a:lstStyle/>
          <a:p>
            <a:fld id="{14FE1A72-2470-471C-A8A7-6FD3B741B47A}" type="slidenum">
              <a:rPr lang="en-US" smtClean="0"/>
              <a:t>‹#›</a:t>
            </a:fld>
            <a:endParaRPr lang="en-US"/>
          </a:p>
        </p:txBody>
      </p:sp>
      <p:pic>
        <p:nvPicPr>
          <p:cNvPr id="8" name="Graphic 7">
            <a:extLst>
              <a:ext uri="{FF2B5EF4-FFF2-40B4-BE49-F238E27FC236}">
                <a16:creationId xmlns:a16="http://schemas.microsoft.com/office/drawing/2014/main" id="{366DEEE0-6DCF-129B-2FE7-5063F80BDFD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14091" y="6213461"/>
            <a:ext cx="684499" cy="148879"/>
          </a:xfrm>
          <a:prstGeom prst="rect">
            <a:avLst/>
          </a:prstGeom>
        </p:spPr>
      </p:pic>
    </p:spTree>
    <p:extLst>
      <p:ext uri="{BB962C8B-B14F-4D97-AF65-F5344CB8AC3E}">
        <p14:creationId xmlns:p14="http://schemas.microsoft.com/office/powerpoint/2010/main" val="1453137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Whit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7A2C98-AD74-004A-63D4-7EC05B92E8B8}"/>
              </a:ext>
            </a:extLst>
          </p:cNvPr>
          <p:cNvSpPr>
            <a:spLocks noGrp="1"/>
          </p:cNvSpPr>
          <p:nvPr>
            <p:ph type="dt" sz="half" idx="10"/>
          </p:nvPr>
        </p:nvSpPr>
        <p:spPr/>
        <p:txBody>
          <a:bodyPr/>
          <a:lstStyle/>
          <a:p>
            <a:fld id="{F241454D-9187-412C-9F8A-779996F9ED45}" type="datetime1">
              <a:rPr lang="en-US" smtClean="0"/>
              <a:t>3/18/2025</a:t>
            </a:fld>
            <a:endParaRPr lang="en-US"/>
          </a:p>
        </p:txBody>
      </p:sp>
      <p:sp>
        <p:nvSpPr>
          <p:cNvPr id="3" name="Footer Placeholder 2">
            <a:extLst>
              <a:ext uri="{FF2B5EF4-FFF2-40B4-BE49-F238E27FC236}">
                <a16:creationId xmlns:a16="http://schemas.microsoft.com/office/drawing/2014/main" id="{54E288A7-121E-FF91-B69E-76A5262DC5F8}"/>
              </a:ext>
            </a:extLst>
          </p:cNvPr>
          <p:cNvSpPr>
            <a:spLocks noGrp="1"/>
          </p:cNvSpPr>
          <p:nvPr>
            <p:ph type="ftr" sz="quarter" idx="11"/>
          </p:nvPr>
        </p:nvSpPr>
        <p:spPr/>
        <p:txBody>
          <a:bodyPr/>
          <a:lstStyle/>
          <a:p>
            <a:r>
              <a:rPr lang="en-US" dirty="0"/>
              <a:t>Footer</a:t>
            </a:r>
          </a:p>
        </p:txBody>
      </p:sp>
      <p:sp>
        <p:nvSpPr>
          <p:cNvPr id="4" name="Slide Number Placeholder 3">
            <a:extLst>
              <a:ext uri="{FF2B5EF4-FFF2-40B4-BE49-F238E27FC236}">
                <a16:creationId xmlns:a16="http://schemas.microsoft.com/office/drawing/2014/main" id="{F8D939DF-9E28-094D-E598-2071F1981D81}"/>
              </a:ext>
            </a:extLst>
          </p:cNvPr>
          <p:cNvSpPr>
            <a:spLocks noGrp="1"/>
          </p:cNvSpPr>
          <p:nvPr>
            <p:ph type="sldNum" sz="quarter" idx="12"/>
          </p:nvPr>
        </p:nvSpPr>
        <p:spPr/>
        <p:txBody>
          <a:bodyPr/>
          <a:lstStyle/>
          <a:p>
            <a:fld id="{14FE1A72-2470-471C-A8A7-6FD3B741B47A}" type="slidenum">
              <a:rPr lang="en-US" smtClean="0"/>
              <a:t>‹#›</a:t>
            </a:fld>
            <a:endParaRPr lang="en-US"/>
          </a:p>
        </p:txBody>
      </p:sp>
    </p:spTree>
    <p:extLst>
      <p:ext uri="{BB962C8B-B14F-4D97-AF65-F5344CB8AC3E}">
        <p14:creationId xmlns:p14="http://schemas.microsoft.com/office/powerpoint/2010/main" val="2725995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ght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E153F-07E7-BA90-E01A-DF249D907F62}"/>
              </a:ext>
            </a:extLst>
          </p:cNvPr>
          <p:cNvSpPr>
            <a:spLocks noGrp="1"/>
          </p:cNvSpPr>
          <p:nvPr>
            <p:ph type="title"/>
          </p:nvPr>
        </p:nvSpPr>
        <p:spPr>
          <a:xfrm>
            <a:off x="340659" y="430307"/>
            <a:ext cx="9879106" cy="972897"/>
          </a:xfrm>
        </p:spPr>
        <p:txBody>
          <a:bodyPr anchor="t">
            <a:noAutofit/>
          </a:bodyPr>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60E82FB-A63F-021B-50F1-25582ACCA05E}"/>
              </a:ext>
            </a:extLst>
          </p:cNvPr>
          <p:cNvSpPr>
            <a:spLocks noGrp="1"/>
          </p:cNvSpPr>
          <p:nvPr>
            <p:ph idx="1"/>
          </p:nvPr>
        </p:nvSpPr>
        <p:spPr>
          <a:xfrm>
            <a:off x="340659" y="1511329"/>
            <a:ext cx="11510682" cy="4736897"/>
          </a:xfrm>
        </p:spPr>
        <p:txBody>
          <a:bodyPr>
            <a:noAutofit/>
          </a:bodyPr>
          <a:lstStyle>
            <a:lvl1pPr>
              <a:defRPr sz="2000"/>
            </a:lvl1pPr>
            <a:lvl2pPr marL="287338" indent="-233363">
              <a:defRPr sz="1400"/>
            </a:lvl2pPr>
            <a:lvl3pPr>
              <a:defRPr sz="1200"/>
            </a:lvl3pPr>
          </a:lstStyle>
          <a:p>
            <a:pPr lvl="0"/>
            <a:r>
              <a:rPr lang="en-US" dirty="0"/>
              <a:t>Click to edit Master text styles</a:t>
            </a:r>
          </a:p>
          <a:p>
            <a:pPr lvl="1"/>
            <a:r>
              <a:rPr lang="en-US" dirty="0"/>
              <a:t>Second level</a:t>
            </a:r>
          </a:p>
          <a:p>
            <a:pPr lvl="2"/>
            <a:r>
              <a:rPr lang="en-US" dirty="0"/>
              <a:t>Third level</a:t>
            </a:r>
          </a:p>
        </p:txBody>
      </p:sp>
      <p:sp>
        <p:nvSpPr>
          <p:cNvPr id="4" name="Date Placeholder 3">
            <a:extLst>
              <a:ext uri="{FF2B5EF4-FFF2-40B4-BE49-F238E27FC236}">
                <a16:creationId xmlns:a16="http://schemas.microsoft.com/office/drawing/2014/main" id="{79A42950-704B-22AC-BBA3-8E22DA8F2887}"/>
              </a:ext>
            </a:extLst>
          </p:cNvPr>
          <p:cNvSpPr>
            <a:spLocks noGrp="1"/>
          </p:cNvSpPr>
          <p:nvPr>
            <p:ph type="dt" sz="half" idx="10"/>
          </p:nvPr>
        </p:nvSpPr>
        <p:spPr>
          <a:xfrm>
            <a:off x="340660" y="6356350"/>
            <a:ext cx="2716306" cy="365125"/>
          </a:xfrm>
        </p:spPr>
        <p:txBody>
          <a:bodyPr/>
          <a:lstStyle>
            <a:lvl1pPr>
              <a:defRPr sz="1050"/>
            </a:lvl1pPr>
          </a:lstStyle>
          <a:p>
            <a:fld id="{0854FD82-FA21-482B-A0EB-146017B879AB}" type="datetime1">
              <a:rPr lang="en-US" smtClean="0"/>
              <a:pPr/>
              <a:t>3/18/2025</a:t>
            </a:fld>
            <a:endParaRPr lang="en-US"/>
          </a:p>
        </p:txBody>
      </p:sp>
      <p:sp>
        <p:nvSpPr>
          <p:cNvPr id="5" name="Footer Placeholder 4">
            <a:extLst>
              <a:ext uri="{FF2B5EF4-FFF2-40B4-BE49-F238E27FC236}">
                <a16:creationId xmlns:a16="http://schemas.microsoft.com/office/drawing/2014/main" id="{0D6AB9B8-DEE6-E879-D221-ED4EE0E65E6E}"/>
              </a:ext>
            </a:extLst>
          </p:cNvPr>
          <p:cNvSpPr>
            <a:spLocks noGrp="1"/>
          </p:cNvSpPr>
          <p:nvPr>
            <p:ph type="ftr" sz="quarter" idx="11"/>
          </p:nvPr>
        </p:nvSpPr>
        <p:spPr>
          <a:xfrm>
            <a:off x="4038600" y="6356350"/>
            <a:ext cx="4114800" cy="365125"/>
          </a:xfrm>
        </p:spPr>
        <p:txBody>
          <a:bodyPr/>
          <a:lstStyle>
            <a:lvl1pPr>
              <a:defRPr sz="1050"/>
            </a:lvl1pPr>
          </a:lstStyle>
          <a:p>
            <a:r>
              <a:rPr lang="en-US"/>
              <a:t>Footer</a:t>
            </a:r>
            <a:endParaRPr lang="en-US" dirty="0"/>
          </a:p>
        </p:txBody>
      </p:sp>
      <p:sp>
        <p:nvSpPr>
          <p:cNvPr id="6" name="Slide Number Placeholder 5">
            <a:extLst>
              <a:ext uri="{FF2B5EF4-FFF2-40B4-BE49-F238E27FC236}">
                <a16:creationId xmlns:a16="http://schemas.microsoft.com/office/drawing/2014/main" id="{E459AFEB-CC0E-2142-80ED-0F97D832E8CA}"/>
              </a:ext>
            </a:extLst>
          </p:cNvPr>
          <p:cNvSpPr>
            <a:spLocks noGrp="1"/>
          </p:cNvSpPr>
          <p:nvPr>
            <p:ph type="sldNum" sz="quarter" idx="12"/>
          </p:nvPr>
        </p:nvSpPr>
        <p:spPr>
          <a:xfrm>
            <a:off x="9135035" y="6356350"/>
            <a:ext cx="2716306" cy="365125"/>
          </a:xfrm>
        </p:spPr>
        <p:txBody>
          <a:bodyPr/>
          <a:lstStyle>
            <a:lvl1pPr>
              <a:defRPr sz="1050"/>
            </a:lvl1pPr>
          </a:lstStyle>
          <a:p>
            <a:fld id="{14FE1A72-2470-471C-A8A7-6FD3B741B47A}" type="slidenum">
              <a:rPr lang="en-US" smtClean="0"/>
              <a:pPr/>
              <a:t>‹#›</a:t>
            </a:fld>
            <a:endParaRPr lang="en-US"/>
          </a:p>
        </p:txBody>
      </p:sp>
      <p:pic>
        <p:nvPicPr>
          <p:cNvPr id="7" name="Graphic 6">
            <a:extLst>
              <a:ext uri="{FF2B5EF4-FFF2-40B4-BE49-F238E27FC236}">
                <a16:creationId xmlns:a16="http://schemas.microsoft.com/office/drawing/2014/main" id="{810AB58F-5C81-F586-4AC1-94D12E690CF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52727" y="6464472"/>
            <a:ext cx="684499" cy="148879"/>
          </a:xfrm>
          <a:prstGeom prst="rect">
            <a:avLst/>
          </a:prstGeom>
        </p:spPr>
      </p:pic>
    </p:spTree>
    <p:extLst>
      <p:ext uri="{BB962C8B-B14F-4D97-AF65-F5344CB8AC3E}">
        <p14:creationId xmlns:p14="http://schemas.microsoft.com/office/powerpoint/2010/main" val="1084562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ght Mat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620FDAE-095C-777E-89BB-73936B80FFB1}"/>
              </a:ext>
            </a:extLst>
          </p:cNvPr>
          <p:cNvSpPr/>
          <p:nvPr userDrawn="1"/>
        </p:nvSpPr>
        <p:spPr>
          <a:xfrm>
            <a:off x="0" y="0"/>
            <a:ext cx="12192000" cy="6858000"/>
          </a:xfrm>
          <a:prstGeom prst="rect">
            <a:avLst/>
          </a:prstGeom>
          <a:solidFill>
            <a:srgbClr val="F7F8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64E153F-07E7-BA90-E01A-DF249D907F62}"/>
              </a:ext>
            </a:extLst>
          </p:cNvPr>
          <p:cNvSpPr>
            <a:spLocks noGrp="1"/>
          </p:cNvSpPr>
          <p:nvPr>
            <p:ph type="title"/>
          </p:nvPr>
        </p:nvSpPr>
        <p:spPr>
          <a:xfrm>
            <a:off x="340659" y="430307"/>
            <a:ext cx="9888070" cy="972897"/>
          </a:xfrm>
        </p:spPr>
        <p:txBody>
          <a:bodyPr anchor="t">
            <a:noAutofit/>
          </a:bodyPr>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60E82FB-A63F-021B-50F1-25582ACCA05E}"/>
              </a:ext>
            </a:extLst>
          </p:cNvPr>
          <p:cNvSpPr>
            <a:spLocks noGrp="1"/>
          </p:cNvSpPr>
          <p:nvPr>
            <p:ph idx="1"/>
          </p:nvPr>
        </p:nvSpPr>
        <p:spPr>
          <a:xfrm>
            <a:off x="340659" y="1511329"/>
            <a:ext cx="11510682" cy="4736897"/>
          </a:xfrm>
        </p:spPr>
        <p:txBody>
          <a:bodyPr>
            <a:noAutofit/>
          </a:bodyPr>
          <a:lstStyle>
            <a:lvl1pPr>
              <a:defRPr sz="2000"/>
            </a:lvl1pPr>
            <a:lvl2pPr marL="287338" indent="-233363">
              <a:defRPr sz="1400"/>
            </a:lvl2pPr>
            <a:lvl3pPr>
              <a:defRPr sz="1200"/>
            </a:lvl3pPr>
          </a:lstStyle>
          <a:p>
            <a:pPr lvl="0"/>
            <a:r>
              <a:rPr lang="en-US" dirty="0"/>
              <a:t>Click to edit Master text styles</a:t>
            </a:r>
          </a:p>
          <a:p>
            <a:pPr lvl="1"/>
            <a:r>
              <a:rPr lang="en-US" dirty="0"/>
              <a:t>Second level</a:t>
            </a:r>
          </a:p>
          <a:p>
            <a:pPr lvl="2"/>
            <a:r>
              <a:rPr lang="en-US" dirty="0"/>
              <a:t>Third level</a:t>
            </a:r>
          </a:p>
        </p:txBody>
      </p:sp>
      <p:sp>
        <p:nvSpPr>
          <p:cNvPr id="4" name="Date Placeholder 3">
            <a:extLst>
              <a:ext uri="{FF2B5EF4-FFF2-40B4-BE49-F238E27FC236}">
                <a16:creationId xmlns:a16="http://schemas.microsoft.com/office/drawing/2014/main" id="{79A42950-704B-22AC-BBA3-8E22DA8F2887}"/>
              </a:ext>
            </a:extLst>
          </p:cNvPr>
          <p:cNvSpPr>
            <a:spLocks noGrp="1"/>
          </p:cNvSpPr>
          <p:nvPr>
            <p:ph type="dt" sz="half" idx="10"/>
          </p:nvPr>
        </p:nvSpPr>
        <p:spPr>
          <a:xfrm>
            <a:off x="340660" y="6356350"/>
            <a:ext cx="2720783" cy="365125"/>
          </a:xfrm>
        </p:spPr>
        <p:txBody>
          <a:bodyPr/>
          <a:lstStyle>
            <a:lvl1pPr>
              <a:defRPr sz="1050"/>
            </a:lvl1pPr>
          </a:lstStyle>
          <a:p>
            <a:fld id="{0854FD82-FA21-482B-A0EB-146017B879AB}" type="datetime1">
              <a:rPr lang="en-US" smtClean="0"/>
              <a:pPr/>
              <a:t>3/18/2025</a:t>
            </a:fld>
            <a:endParaRPr lang="en-US"/>
          </a:p>
        </p:txBody>
      </p:sp>
      <p:sp>
        <p:nvSpPr>
          <p:cNvPr id="5" name="Footer Placeholder 4">
            <a:extLst>
              <a:ext uri="{FF2B5EF4-FFF2-40B4-BE49-F238E27FC236}">
                <a16:creationId xmlns:a16="http://schemas.microsoft.com/office/drawing/2014/main" id="{0D6AB9B8-DEE6-E879-D221-ED4EE0E65E6E}"/>
              </a:ext>
            </a:extLst>
          </p:cNvPr>
          <p:cNvSpPr>
            <a:spLocks noGrp="1"/>
          </p:cNvSpPr>
          <p:nvPr>
            <p:ph type="ftr" sz="quarter" idx="11"/>
          </p:nvPr>
        </p:nvSpPr>
        <p:spPr>
          <a:xfrm>
            <a:off x="4040839" y="6356350"/>
            <a:ext cx="4114800" cy="365125"/>
          </a:xfrm>
        </p:spPr>
        <p:txBody>
          <a:bodyPr/>
          <a:lstStyle>
            <a:lvl1pPr>
              <a:defRPr sz="1050"/>
            </a:lvl1pPr>
          </a:lstStyle>
          <a:p>
            <a:r>
              <a:rPr lang="en-US"/>
              <a:t>Footer</a:t>
            </a:r>
            <a:endParaRPr lang="en-US" dirty="0"/>
          </a:p>
        </p:txBody>
      </p:sp>
      <p:sp>
        <p:nvSpPr>
          <p:cNvPr id="6" name="Slide Number Placeholder 5">
            <a:extLst>
              <a:ext uri="{FF2B5EF4-FFF2-40B4-BE49-F238E27FC236}">
                <a16:creationId xmlns:a16="http://schemas.microsoft.com/office/drawing/2014/main" id="{E459AFEB-CC0E-2142-80ED-0F97D832E8CA}"/>
              </a:ext>
            </a:extLst>
          </p:cNvPr>
          <p:cNvSpPr>
            <a:spLocks noGrp="1"/>
          </p:cNvSpPr>
          <p:nvPr>
            <p:ph type="sldNum" sz="quarter" idx="12"/>
          </p:nvPr>
        </p:nvSpPr>
        <p:spPr>
          <a:xfrm>
            <a:off x="9135035" y="6356350"/>
            <a:ext cx="2716306" cy="365125"/>
          </a:xfrm>
        </p:spPr>
        <p:txBody>
          <a:bodyPr/>
          <a:lstStyle>
            <a:lvl1pPr>
              <a:defRPr sz="1050"/>
            </a:lvl1pPr>
          </a:lstStyle>
          <a:p>
            <a:fld id="{14FE1A72-2470-471C-A8A7-6FD3B741B47A}" type="slidenum">
              <a:rPr lang="en-US" smtClean="0"/>
              <a:pPr/>
              <a:t>‹#›</a:t>
            </a:fld>
            <a:endParaRPr lang="en-US"/>
          </a:p>
        </p:txBody>
      </p:sp>
      <p:pic>
        <p:nvPicPr>
          <p:cNvPr id="7" name="Graphic 6">
            <a:extLst>
              <a:ext uri="{FF2B5EF4-FFF2-40B4-BE49-F238E27FC236}">
                <a16:creationId xmlns:a16="http://schemas.microsoft.com/office/drawing/2014/main" id="{810AB58F-5C81-F586-4AC1-94D12E690CF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52727" y="6464472"/>
            <a:ext cx="684499" cy="148879"/>
          </a:xfrm>
          <a:prstGeom prst="rect">
            <a:avLst/>
          </a:prstGeom>
        </p:spPr>
      </p:pic>
    </p:spTree>
    <p:extLst>
      <p:ext uri="{BB962C8B-B14F-4D97-AF65-F5344CB8AC3E}">
        <p14:creationId xmlns:p14="http://schemas.microsoft.com/office/powerpoint/2010/main" val="3526993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DD86EF-7A0D-572B-B914-4466E21019D7}"/>
              </a:ext>
            </a:extLst>
          </p:cNvPr>
          <p:cNvSpPr>
            <a:spLocks noGrp="1"/>
          </p:cNvSpPr>
          <p:nvPr>
            <p:ph type="title"/>
          </p:nvPr>
        </p:nvSpPr>
        <p:spPr>
          <a:xfrm>
            <a:off x="510988" y="394447"/>
            <a:ext cx="11161060" cy="973443"/>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a:extLst>
              <a:ext uri="{FF2B5EF4-FFF2-40B4-BE49-F238E27FC236}">
                <a16:creationId xmlns:a16="http://schemas.microsoft.com/office/drawing/2014/main" id="{6F8AB681-0AFC-878F-CEDB-ADC35523A380}"/>
              </a:ext>
            </a:extLst>
          </p:cNvPr>
          <p:cNvSpPr>
            <a:spLocks noGrp="1"/>
          </p:cNvSpPr>
          <p:nvPr>
            <p:ph type="body" idx="1"/>
          </p:nvPr>
        </p:nvSpPr>
        <p:spPr>
          <a:xfrm>
            <a:off x="510988" y="1511329"/>
            <a:ext cx="11161060" cy="4512953"/>
          </a:xfrm>
          <a:prstGeom prst="rect">
            <a:avLst/>
          </a:prstGeom>
        </p:spPr>
        <p:txBody>
          <a:bodyPr vert="horz" lIns="91440" tIns="45720" rIns="91440" bIns="45720" rtlCol="0">
            <a:noAutofit/>
          </a:bodyPr>
          <a:lstStyle/>
          <a:p>
            <a:pPr lvl="0"/>
            <a:r>
              <a:rPr lang="en-US" dirty="0"/>
              <a:t>Main text or section title</a:t>
            </a:r>
          </a:p>
          <a:p>
            <a:pPr lvl="1"/>
            <a:r>
              <a:rPr lang="en-US" dirty="0"/>
              <a:t>First bullet</a:t>
            </a:r>
          </a:p>
          <a:p>
            <a:pPr lvl="2"/>
            <a:r>
              <a:rPr lang="en-US" dirty="0"/>
              <a:t>Second bullet</a:t>
            </a:r>
          </a:p>
        </p:txBody>
      </p:sp>
      <p:sp>
        <p:nvSpPr>
          <p:cNvPr id="4" name="Date Placeholder 3">
            <a:extLst>
              <a:ext uri="{FF2B5EF4-FFF2-40B4-BE49-F238E27FC236}">
                <a16:creationId xmlns:a16="http://schemas.microsoft.com/office/drawing/2014/main" id="{B92FCB96-E4E5-E7C6-5551-1FD3B9F7328F}"/>
              </a:ext>
            </a:extLst>
          </p:cNvPr>
          <p:cNvSpPr>
            <a:spLocks noGrp="1"/>
          </p:cNvSpPr>
          <p:nvPr>
            <p:ph type="dt" sz="half" idx="2"/>
          </p:nvPr>
        </p:nvSpPr>
        <p:spPr>
          <a:xfrm>
            <a:off x="510987" y="6096370"/>
            <a:ext cx="2572871" cy="365125"/>
          </a:xfrm>
          <a:prstGeom prst="rect">
            <a:avLst/>
          </a:prstGeom>
        </p:spPr>
        <p:txBody>
          <a:bodyPr vert="horz" lIns="91440" tIns="45720" rIns="91440" bIns="45720" rtlCol="0" anchor="ctr"/>
          <a:lstStyle>
            <a:lvl1pPr algn="r">
              <a:defRPr sz="1100">
                <a:solidFill>
                  <a:schemeClr val="accent5">
                    <a:lumMod val="90000"/>
                  </a:schemeClr>
                </a:solidFill>
                <a:latin typeface="Arial Nova Light" panose="020B0304020202020204" pitchFamily="34" charset="0"/>
              </a:defRPr>
            </a:lvl1pPr>
          </a:lstStyle>
          <a:p>
            <a:fld id="{3292DA40-DD89-48C1-B847-A10BC14DA812}" type="datetime1">
              <a:rPr lang="en-US" smtClean="0"/>
              <a:pPr/>
              <a:t>3/18/2025</a:t>
            </a:fld>
            <a:endParaRPr lang="en-US" dirty="0"/>
          </a:p>
        </p:txBody>
      </p:sp>
      <p:sp>
        <p:nvSpPr>
          <p:cNvPr id="5" name="Footer Placeholder 4">
            <a:extLst>
              <a:ext uri="{FF2B5EF4-FFF2-40B4-BE49-F238E27FC236}">
                <a16:creationId xmlns:a16="http://schemas.microsoft.com/office/drawing/2014/main" id="{6C597914-ECE8-ABD1-36F8-904CB87C104F}"/>
              </a:ext>
            </a:extLst>
          </p:cNvPr>
          <p:cNvSpPr>
            <a:spLocks noGrp="1"/>
          </p:cNvSpPr>
          <p:nvPr>
            <p:ph type="ftr" sz="quarter" idx="3"/>
          </p:nvPr>
        </p:nvSpPr>
        <p:spPr>
          <a:xfrm>
            <a:off x="4038600" y="6096370"/>
            <a:ext cx="4114800" cy="365125"/>
          </a:xfrm>
          <a:prstGeom prst="rect">
            <a:avLst/>
          </a:prstGeom>
        </p:spPr>
        <p:txBody>
          <a:bodyPr vert="horz" lIns="91440" tIns="45720" rIns="91440" bIns="45720" rtlCol="0" anchor="ctr"/>
          <a:lstStyle>
            <a:lvl1pPr algn="ctr">
              <a:defRPr sz="1100">
                <a:solidFill>
                  <a:schemeClr val="accent5">
                    <a:lumMod val="90000"/>
                  </a:schemeClr>
                </a:solidFill>
                <a:latin typeface="Arial Nova Light" panose="020B0304020202020204" pitchFamily="34" charset="0"/>
              </a:defRPr>
            </a:lvl1pPr>
          </a:lstStyle>
          <a:p>
            <a:r>
              <a:rPr lang="en-US" dirty="0"/>
              <a:t>Footer</a:t>
            </a:r>
          </a:p>
        </p:txBody>
      </p:sp>
      <p:sp>
        <p:nvSpPr>
          <p:cNvPr id="6" name="Slide Number Placeholder 5">
            <a:extLst>
              <a:ext uri="{FF2B5EF4-FFF2-40B4-BE49-F238E27FC236}">
                <a16:creationId xmlns:a16="http://schemas.microsoft.com/office/drawing/2014/main" id="{6B5414D8-0D4A-D7A1-154C-188A338D8265}"/>
              </a:ext>
            </a:extLst>
          </p:cNvPr>
          <p:cNvSpPr>
            <a:spLocks noGrp="1"/>
          </p:cNvSpPr>
          <p:nvPr>
            <p:ph type="sldNum" sz="quarter" idx="4"/>
          </p:nvPr>
        </p:nvSpPr>
        <p:spPr>
          <a:xfrm>
            <a:off x="9135035" y="6096370"/>
            <a:ext cx="2545978" cy="365125"/>
          </a:xfrm>
          <a:prstGeom prst="rect">
            <a:avLst/>
          </a:prstGeom>
        </p:spPr>
        <p:txBody>
          <a:bodyPr vert="horz" lIns="91440" tIns="45720" rIns="91440" bIns="45720" rtlCol="0" anchor="ctr"/>
          <a:lstStyle>
            <a:lvl1pPr algn="r">
              <a:defRPr sz="1100">
                <a:solidFill>
                  <a:schemeClr val="accent5">
                    <a:lumMod val="90000"/>
                  </a:schemeClr>
                </a:solidFill>
                <a:latin typeface="Arial Nova Light" panose="020B0304020202020204" pitchFamily="34" charset="0"/>
              </a:defRPr>
            </a:lvl1pPr>
          </a:lstStyle>
          <a:p>
            <a:fld id="{14FE1A72-2470-471C-A8A7-6FD3B741B47A}" type="slidenum">
              <a:rPr lang="en-US" smtClean="0"/>
              <a:pPr/>
              <a:t>‹#›</a:t>
            </a:fld>
            <a:endParaRPr lang="en-US"/>
          </a:p>
        </p:txBody>
      </p:sp>
    </p:spTree>
    <p:extLst>
      <p:ext uri="{BB962C8B-B14F-4D97-AF65-F5344CB8AC3E}">
        <p14:creationId xmlns:p14="http://schemas.microsoft.com/office/powerpoint/2010/main" val="98538239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Lst>
  <p:hf hdr="0" ftr="0" dt="0"/>
  <p:txStyles>
    <p:titleStyle>
      <a:lvl1pPr algn="l" defTabSz="914400" rtl="0" eaLnBrk="1" latinLnBrk="0" hangingPunct="1">
        <a:lnSpc>
          <a:spcPct val="90000"/>
        </a:lnSpc>
        <a:spcBef>
          <a:spcPct val="0"/>
        </a:spcBef>
        <a:buNone/>
        <a:defRPr sz="3600" kern="1200">
          <a:solidFill>
            <a:schemeClr val="tx2"/>
          </a:solidFill>
          <a:latin typeface="Arial Nova" panose="020B0504020202020204" pitchFamily="34" charset="0"/>
          <a:ea typeface="+mj-ea"/>
          <a:cs typeface="+mj-cs"/>
        </a:defRPr>
      </a:lvl1pPr>
    </p:titleStyle>
    <p:bodyStyle>
      <a:lvl1pPr marL="0" indent="0" algn="l" defTabSz="914400" rtl="0" eaLnBrk="1" latinLnBrk="0" hangingPunct="1">
        <a:lnSpc>
          <a:spcPct val="90000"/>
        </a:lnSpc>
        <a:spcBef>
          <a:spcPts val="600"/>
        </a:spcBef>
        <a:spcAft>
          <a:spcPts val="600"/>
        </a:spcAft>
        <a:buFont typeface="Arial" panose="020B0604020202020204" pitchFamily="34" charset="0"/>
        <a:buNone/>
        <a:defRPr sz="2400" kern="1200">
          <a:solidFill>
            <a:schemeClr val="tx1"/>
          </a:solidFill>
          <a:latin typeface="Arial Nova" panose="020B0504020202020204" pitchFamily="34" charset="0"/>
          <a:ea typeface="+mn-ea"/>
          <a:cs typeface="+mn-cs"/>
        </a:defRPr>
      </a:lvl1pPr>
      <a:lvl2pPr marL="287338" indent="-233363" algn="l" defTabSz="914400" rtl="0" eaLnBrk="1" latinLnBrk="0" hangingPunct="1">
        <a:lnSpc>
          <a:spcPct val="90000"/>
        </a:lnSpc>
        <a:spcBef>
          <a:spcPts val="500"/>
        </a:spcBef>
        <a:buSzPct val="90000"/>
        <a:buFont typeface="Arial" panose="020B0604020202020204" pitchFamily="34" charset="0"/>
        <a:buChar char="•"/>
        <a:defRPr sz="1600" kern="1200">
          <a:solidFill>
            <a:schemeClr val="tx1"/>
          </a:solidFill>
          <a:latin typeface="Arial Nova Light" panose="020B0304020202020204" pitchFamily="34" charset="0"/>
          <a:ea typeface="+mn-ea"/>
          <a:cs typeface="+mn-cs"/>
        </a:defRPr>
      </a:lvl2pPr>
      <a:lvl3pPr marL="511175" indent="-223838" algn="l" defTabSz="914400" rtl="0" eaLnBrk="1" latinLnBrk="0" hangingPunct="1">
        <a:lnSpc>
          <a:spcPct val="90000"/>
        </a:lnSpc>
        <a:spcBef>
          <a:spcPts val="500"/>
        </a:spcBef>
        <a:buFont typeface="Arial Nova" panose="020B0504020202020204" pitchFamily="34" charset="0"/>
        <a:buChar char="–"/>
        <a:defRPr sz="1400" kern="1200">
          <a:solidFill>
            <a:schemeClr val="tx1"/>
          </a:solidFill>
          <a:latin typeface="Arial Nova Light" panose="020B03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Nova"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Nova"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castsoftware.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partners.castsoftware.com/hubfs/Partner_Portal_Resources/Power%20by%20CAST%20logos/Powered%20By%20CAST-black.svg" TargetMode="External"/><Relationship Id="rId13" Type="http://schemas.openxmlformats.org/officeDocument/2006/relationships/hyperlink" Target="https://partners.castsoftware.com/hubfs/Partner_Portal_Resources/Power%20by%20CAST%20logos/Powered%20by%20CAST%20-%20Light%20Indigo.png" TargetMode="External"/><Relationship Id="rId3" Type="http://schemas.openxmlformats.org/officeDocument/2006/relationships/image" Target="../media/image8.png"/><Relationship Id="rId7" Type="http://schemas.openxmlformats.org/officeDocument/2006/relationships/image" Target="../media/image11.png"/><Relationship Id="rId12" Type="http://schemas.openxmlformats.org/officeDocument/2006/relationships/hyperlink" Target="https://partners.castsoftware.com/hubfs/Partner_Portal_Resources/Power%20by%20CAST%20logos/Powered%20By%20CAST-white.svg" TargetMode="External"/><Relationship Id="rId2" Type="http://schemas.openxmlformats.org/officeDocument/2006/relationships/image" Target="../media/image7.png"/><Relationship Id="rId1" Type="http://schemas.openxmlformats.org/officeDocument/2006/relationships/slideLayout" Target="../slideLayouts/slideLayout5.xml"/><Relationship Id="rId6" Type="http://schemas.openxmlformats.org/officeDocument/2006/relationships/hyperlink" Target="https://partners.castsoftware.com/hubfs/Partner_Portal_Resources/Power%20by%20CAST%20logos/Powered%20By%20CAST-black.png" TargetMode="External"/><Relationship Id="rId11" Type="http://schemas.openxmlformats.org/officeDocument/2006/relationships/hyperlink" Target="https://partners.castsoftware.com/hubfs/Partner_Portal_Resources/Power%20by%20CAST%20logos/Powered%20By%20CAST-white.png" TargetMode="External"/><Relationship Id="rId5" Type="http://schemas.openxmlformats.org/officeDocument/2006/relationships/image" Target="../media/image10.png"/><Relationship Id="rId10" Type="http://schemas.openxmlformats.org/officeDocument/2006/relationships/hyperlink" Target="https://partners.castsoftware.com/hubfs/Partner_Portal_Resources/Power%20by%20CAST%20logos/Powered%20by%20CAST%20-%20Strong%20Indigo.svg" TargetMode="External"/><Relationship Id="rId4" Type="http://schemas.openxmlformats.org/officeDocument/2006/relationships/image" Target="../media/image9.png"/><Relationship Id="rId9" Type="http://schemas.openxmlformats.org/officeDocument/2006/relationships/hyperlink" Target="https://partners.castsoftware.com/hubfs/Partner_Portal_Resources/Power%20by%20CAST%20logos/Powered%20by%20CAST%20-%20Strong%20Indigo.png" TargetMode="External"/><Relationship Id="rId14" Type="http://schemas.openxmlformats.org/officeDocument/2006/relationships/hyperlink" Target="https://partners.castsoftware.com/hubfs/Partner_Portal_Resources/Power%20by%20CAST%20logos/Powered%20by%20CAST%20-%20Light%20Indigo.sv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www.castsoftware.com/" TargetMode="External"/><Relationship Id="rId1" Type="http://schemas.openxmlformats.org/officeDocument/2006/relationships/slideLayout" Target="../slideLayouts/slideLayout5.xml"/><Relationship Id="rId4" Type="http://schemas.openxmlformats.org/officeDocument/2006/relationships/image" Target="../media/image1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290B04-7A9D-B59B-C5D9-747A7573CB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164A8E-74A1-D91B-2AE9-CA511B69B0AE}"/>
              </a:ext>
            </a:extLst>
          </p:cNvPr>
          <p:cNvSpPr>
            <a:spLocks noGrp="1"/>
          </p:cNvSpPr>
          <p:nvPr>
            <p:ph type="ctrTitle"/>
          </p:nvPr>
        </p:nvSpPr>
        <p:spPr/>
        <p:txBody>
          <a:bodyPr>
            <a:normAutofit/>
          </a:bodyPr>
          <a:lstStyle/>
          <a:p>
            <a:r>
              <a:rPr lang="en-US" dirty="0"/>
              <a:t>Powered by CAST</a:t>
            </a:r>
          </a:p>
        </p:txBody>
      </p:sp>
      <p:sp>
        <p:nvSpPr>
          <p:cNvPr id="3" name="Subtitle 2">
            <a:extLst>
              <a:ext uri="{FF2B5EF4-FFF2-40B4-BE49-F238E27FC236}">
                <a16:creationId xmlns:a16="http://schemas.microsoft.com/office/drawing/2014/main" id="{89DB8BAF-9288-83B4-4CD6-488F7F872488}"/>
              </a:ext>
            </a:extLst>
          </p:cNvPr>
          <p:cNvSpPr>
            <a:spLocks noGrp="1"/>
          </p:cNvSpPr>
          <p:nvPr>
            <p:ph type="subTitle" idx="1"/>
          </p:nvPr>
        </p:nvSpPr>
        <p:spPr/>
        <p:txBody>
          <a:bodyPr/>
          <a:lstStyle/>
          <a:p>
            <a:r>
              <a:rPr lang="en-US" dirty="0"/>
              <a:t>Logos for CAST Partners</a:t>
            </a:r>
          </a:p>
        </p:txBody>
      </p:sp>
      <p:sp>
        <p:nvSpPr>
          <p:cNvPr id="5" name="Subtitle 2">
            <a:extLst>
              <a:ext uri="{FF2B5EF4-FFF2-40B4-BE49-F238E27FC236}">
                <a16:creationId xmlns:a16="http://schemas.microsoft.com/office/drawing/2014/main" id="{5E8013C2-65B2-8790-931A-A1B8FE84999A}"/>
              </a:ext>
            </a:extLst>
          </p:cNvPr>
          <p:cNvSpPr txBox="1">
            <a:spLocks/>
          </p:cNvSpPr>
          <p:nvPr/>
        </p:nvSpPr>
        <p:spPr>
          <a:xfrm>
            <a:off x="521071" y="6127306"/>
            <a:ext cx="11177870" cy="425893"/>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600"/>
              </a:spcBef>
              <a:spcAft>
                <a:spcPts val="600"/>
              </a:spcAft>
              <a:buFont typeface="Arial" panose="020B0604020202020204" pitchFamily="34" charset="0"/>
              <a:buNone/>
              <a:defRPr sz="4400" kern="1200">
                <a:solidFill>
                  <a:schemeClr val="accent3"/>
                </a:solidFill>
                <a:latin typeface="+mj-lt"/>
                <a:ea typeface="+mn-ea"/>
                <a:cs typeface="+mn-cs"/>
              </a:defRPr>
            </a:lvl1pPr>
            <a:lvl2pPr marL="457200" indent="0" algn="ctr" defTabSz="914400" rtl="0" eaLnBrk="1" latinLnBrk="0" hangingPunct="1">
              <a:lnSpc>
                <a:spcPct val="90000"/>
              </a:lnSpc>
              <a:spcBef>
                <a:spcPts val="500"/>
              </a:spcBef>
              <a:buSzPct val="90000"/>
              <a:buFont typeface="Arial" panose="020B0604020202020204" pitchFamily="34" charset="0"/>
              <a:buNone/>
              <a:defRPr sz="2000" kern="1200">
                <a:solidFill>
                  <a:schemeClr val="tx1"/>
                </a:solidFill>
                <a:latin typeface="Arial Nova Light" panose="020B0304020202020204" pitchFamily="34" charset="0"/>
                <a:ea typeface="+mn-ea"/>
                <a:cs typeface="+mn-cs"/>
              </a:defRPr>
            </a:lvl2pPr>
            <a:lvl3pPr marL="914400" indent="0" algn="ctr" defTabSz="914400" rtl="0" eaLnBrk="1" latinLnBrk="0" hangingPunct="1">
              <a:lnSpc>
                <a:spcPct val="90000"/>
              </a:lnSpc>
              <a:spcBef>
                <a:spcPts val="500"/>
              </a:spcBef>
              <a:buFont typeface="Arial Nova" panose="020B0504020202020204" pitchFamily="34" charset="0"/>
              <a:buNone/>
              <a:defRPr sz="1800" kern="1200">
                <a:solidFill>
                  <a:schemeClr val="tx1"/>
                </a:solidFill>
                <a:latin typeface="Arial Nova Light" panose="020B0304020202020204" pitchFamily="34" charset="0"/>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Nova" panose="020B0504020202020204" pitchFamily="34" charset="0"/>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Nova" panose="020B0504020202020204" pitchFamily="34" charset="0"/>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400" dirty="0">
                <a:solidFill>
                  <a:schemeClr val="accent5">
                    <a:lumMod val="75000"/>
                  </a:schemeClr>
                </a:solidFill>
                <a:latin typeface="+mn-lt"/>
              </a:rPr>
              <a:t>March 2025</a:t>
            </a:r>
          </a:p>
        </p:txBody>
      </p:sp>
    </p:spTree>
    <p:extLst>
      <p:ext uri="{BB962C8B-B14F-4D97-AF65-F5344CB8AC3E}">
        <p14:creationId xmlns:p14="http://schemas.microsoft.com/office/powerpoint/2010/main" val="3737405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1AD34-2973-E518-2466-ECD349965F6E}"/>
              </a:ext>
            </a:extLst>
          </p:cNvPr>
          <p:cNvSpPr>
            <a:spLocks noGrp="1"/>
          </p:cNvSpPr>
          <p:nvPr>
            <p:ph type="title"/>
          </p:nvPr>
        </p:nvSpPr>
        <p:spPr/>
        <p:txBody>
          <a:bodyPr/>
          <a:lstStyle/>
          <a:p>
            <a:r>
              <a:rPr lang="en-US" dirty="0"/>
              <a:t>Conditional use of Powered By CAST logos</a:t>
            </a:r>
          </a:p>
        </p:txBody>
      </p:sp>
      <p:sp>
        <p:nvSpPr>
          <p:cNvPr id="4" name="Slide Number Placeholder 3">
            <a:extLst>
              <a:ext uri="{FF2B5EF4-FFF2-40B4-BE49-F238E27FC236}">
                <a16:creationId xmlns:a16="http://schemas.microsoft.com/office/drawing/2014/main" id="{47031CEF-73AF-AD3C-3497-690F172B5FE6}"/>
              </a:ext>
            </a:extLst>
          </p:cNvPr>
          <p:cNvSpPr>
            <a:spLocks noGrp="1"/>
          </p:cNvSpPr>
          <p:nvPr>
            <p:ph type="sldNum" sz="quarter" idx="12"/>
          </p:nvPr>
        </p:nvSpPr>
        <p:spPr/>
        <p:txBody>
          <a:bodyPr/>
          <a:lstStyle/>
          <a:p>
            <a:fld id="{14FE1A72-2470-471C-A8A7-6FD3B741B47A}" type="slidenum">
              <a:rPr lang="en-US" smtClean="0"/>
              <a:t>2</a:t>
            </a:fld>
            <a:endParaRPr lang="en-US"/>
          </a:p>
        </p:txBody>
      </p:sp>
      <p:sp>
        <p:nvSpPr>
          <p:cNvPr id="10" name="Rectangle: Rounded Corners 9">
            <a:extLst>
              <a:ext uri="{FF2B5EF4-FFF2-40B4-BE49-F238E27FC236}">
                <a16:creationId xmlns:a16="http://schemas.microsoft.com/office/drawing/2014/main" id="{ABDA4DCD-472E-05A5-A362-5B9E7CCAB174}"/>
              </a:ext>
            </a:extLst>
          </p:cNvPr>
          <p:cNvSpPr/>
          <p:nvPr/>
        </p:nvSpPr>
        <p:spPr>
          <a:xfrm>
            <a:off x="543024" y="1548859"/>
            <a:ext cx="5274745" cy="4366542"/>
          </a:xfrm>
          <a:prstGeom prst="roundRect">
            <a:avLst>
              <a:gd name="adj" fmla="val 4654"/>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A38540BD-F548-ECE3-C999-CA3BF45163D9}"/>
              </a:ext>
            </a:extLst>
          </p:cNvPr>
          <p:cNvSpPr txBox="1"/>
          <p:nvPr/>
        </p:nvSpPr>
        <p:spPr>
          <a:xfrm>
            <a:off x="732771" y="1715638"/>
            <a:ext cx="4895250" cy="4032984"/>
          </a:xfrm>
          <a:prstGeom prst="rect">
            <a:avLst/>
          </a:prstGeom>
          <a:noFill/>
        </p:spPr>
        <p:txBody>
          <a:bodyPr wrap="square" rtlCol="0">
            <a:noAutofit/>
          </a:bodyPr>
          <a:lstStyle/>
          <a:p>
            <a:pPr algn="l"/>
            <a:r>
              <a:rPr lang="en-US" sz="2000" dirty="0">
                <a:latin typeface="+mj-lt"/>
              </a:rPr>
              <a:t>Intended use</a:t>
            </a:r>
          </a:p>
          <a:p>
            <a:pPr algn="l"/>
            <a:endParaRPr lang="en-US" sz="2000" dirty="0">
              <a:latin typeface="+mj-lt"/>
            </a:endParaRPr>
          </a:p>
          <a:p>
            <a:pPr algn="l"/>
            <a:endParaRPr lang="en-US" sz="2000" dirty="0">
              <a:latin typeface="+mj-lt"/>
            </a:endParaRPr>
          </a:p>
          <a:p>
            <a:pPr marL="231775" indent="-176213" algn="l">
              <a:spcAft>
                <a:spcPts val="300"/>
              </a:spcAft>
              <a:buFont typeface="Arial" panose="020B0604020202020204" pitchFamily="34" charset="0"/>
              <a:buChar char="•"/>
            </a:pPr>
            <a:r>
              <a:rPr lang="en-US" sz="1400" dirty="0">
                <a:latin typeface="+mj-lt"/>
              </a:rPr>
              <a:t>Who:</a:t>
            </a:r>
            <a:r>
              <a:rPr lang="en-US" sz="1400" dirty="0"/>
              <a:t> CAST Partners who are embedding, re-selling, or jointly selling a CAST product may use the logos.</a:t>
            </a:r>
          </a:p>
          <a:p>
            <a:pPr marL="231775" indent="-176213" algn="l">
              <a:spcAft>
                <a:spcPts val="300"/>
              </a:spcAft>
              <a:buFont typeface="Arial" panose="020B0604020202020204" pitchFamily="34" charset="0"/>
              <a:buChar char="•"/>
            </a:pPr>
            <a:r>
              <a:rPr lang="en-US" sz="1400" dirty="0">
                <a:latin typeface="+mj-lt"/>
              </a:rPr>
              <a:t>When</a:t>
            </a:r>
            <a:r>
              <a:rPr lang="en-US" sz="1400" dirty="0"/>
              <a:t>: Software intelligence produced by at least one CAST product is included or embedded into the Partner product or service offering.</a:t>
            </a:r>
          </a:p>
          <a:p>
            <a:pPr marL="231775" indent="-176213" algn="l">
              <a:spcAft>
                <a:spcPts val="300"/>
              </a:spcAft>
              <a:buFont typeface="Arial" panose="020B0604020202020204" pitchFamily="34" charset="0"/>
              <a:buChar char="•"/>
            </a:pPr>
            <a:r>
              <a:rPr lang="en-US" sz="1400" dirty="0">
                <a:latin typeface="+mj-lt"/>
              </a:rPr>
              <a:t>What:</a:t>
            </a:r>
            <a:r>
              <a:rPr lang="en-US" sz="1400" dirty="0"/>
              <a:t> A choice of round and rectangular logos, available in prescribed colors. The choice is solely by Partner based on where logo is used.</a:t>
            </a:r>
          </a:p>
          <a:p>
            <a:pPr marL="231775" indent="-176213" algn="l">
              <a:spcAft>
                <a:spcPts val="300"/>
              </a:spcAft>
              <a:buFont typeface="Arial" panose="020B0604020202020204" pitchFamily="34" charset="0"/>
              <a:buChar char="•"/>
            </a:pPr>
            <a:r>
              <a:rPr lang="en-US" sz="1400" dirty="0">
                <a:latin typeface="+mj-lt"/>
              </a:rPr>
              <a:t>Where:</a:t>
            </a:r>
            <a:r>
              <a:rPr lang="en-US" sz="1400" dirty="0"/>
              <a:t> For use on web pages, presentations, decks, brochures, merchandize, and/or any other promotional, marketing, sales, or support content.</a:t>
            </a:r>
          </a:p>
          <a:p>
            <a:pPr marL="55562" algn="l">
              <a:spcAft>
                <a:spcPts val="300"/>
              </a:spcAft>
            </a:pPr>
            <a:endParaRPr lang="en-US" sz="1400" dirty="0"/>
          </a:p>
        </p:txBody>
      </p:sp>
      <p:sp>
        <p:nvSpPr>
          <p:cNvPr id="14" name="Rectangle: Rounded Corners 13">
            <a:extLst>
              <a:ext uri="{FF2B5EF4-FFF2-40B4-BE49-F238E27FC236}">
                <a16:creationId xmlns:a16="http://schemas.microsoft.com/office/drawing/2014/main" id="{0FB61D89-41A7-3C84-E076-1F15DFC0184D}"/>
              </a:ext>
            </a:extLst>
          </p:cNvPr>
          <p:cNvSpPr/>
          <p:nvPr/>
        </p:nvSpPr>
        <p:spPr>
          <a:xfrm>
            <a:off x="6374233" y="1548859"/>
            <a:ext cx="5274745" cy="4366542"/>
          </a:xfrm>
          <a:prstGeom prst="roundRect">
            <a:avLst>
              <a:gd name="adj" fmla="val 4654"/>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CE26C745-2BFE-FFF4-685B-DD3B36B22544}"/>
              </a:ext>
            </a:extLst>
          </p:cNvPr>
          <p:cNvSpPr txBox="1"/>
          <p:nvPr/>
        </p:nvSpPr>
        <p:spPr>
          <a:xfrm>
            <a:off x="6563980" y="1715638"/>
            <a:ext cx="4895250" cy="4032984"/>
          </a:xfrm>
          <a:prstGeom prst="rect">
            <a:avLst/>
          </a:prstGeom>
          <a:noFill/>
        </p:spPr>
        <p:txBody>
          <a:bodyPr wrap="square" rtlCol="0">
            <a:noAutofit/>
          </a:bodyPr>
          <a:lstStyle/>
          <a:p>
            <a:pPr algn="l"/>
            <a:r>
              <a:rPr lang="en-US" sz="2000" dirty="0">
                <a:latin typeface="+mj-lt"/>
              </a:rPr>
              <a:t>Usage requirements</a:t>
            </a:r>
          </a:p>
          <a:p>
            <a:pPr algn="l"/>
            <a:endParaRPr lang="en-US" sz="2000" dirty="0">
              <a:latin typeface="+mj-lt"/>
            </a:endParaRPr>
          </a:p>
          <a:p>
            <a:pPr algn="l"/>
            <a:endParaRPr lang="en-US" sz="2000" dirty="0">
              <a:latin typeface="+mj-lt"/>
            </a:endParaRPr>
          </a:p>
          <a:p>
            <a:pPr marL="231775" indent="-176213" algn="l">
              <a:spcAft>
                <a:spcPts val="300"/>
              </a:spcAft>
              <a:buFont typeface="Arial" panose="020B0604020202020204" pitchFamily="34" charset="0"/>
              <a:buChar char="•"/>
            </a:pPr>
            <a:r>
              <a:rPr lang="en-US" sz="1400" dirty="0">
                <a:latin typeface="+mj-lt"/>
              </a:rPr>
              <a:t>Permission:</a:t>
            </a:r>
            <a:r>
              <a:rPr lang="en-US" sz="1400" dirty="0"/>
              <a:t> Logo may be used without specific written permission from CAST under below terms.</a:t>
            </a:r>
          </a:p>
          <a:p>
            <a:pPr marL="231775" indent="-176213" algn="l">
              <a:spcAft>
                <a:spcPts val="300"/>
              </a:spcAft>
              <a:buFont typeface="Arial" panose="020B0604020202020204" pitchFamily="34" charset="0"/>
              <a:buChar char="•"/>
            </a:pPr>
            <a:r>
              <a:rPr lang="en-US" sz="1400" dirty="0">
                <a:latin typeface="+mj-lt"/>
              </a:rPr>
              <a:t>Goodwill: </a:t>
            </a:r>
            <a:r>
              <a:rPr lang="en-US" sz="1400" dirty="0"/>
              <a:t>The use must not be detrimental, harmful or damaging to the value of any of the CAST trademarks, brands, integrity, reputation or goodwill, as determined by CAST in its sole discretion.</a:t>
            </a:r>
          </a:p>
          <a:p>
            <a:pPr marL="231775" indent="-176213" algn="l">
              <a:spcAft>
                <a:spcPts val="300"/>
              </a:spcAft>
              <a:buFont typeface="Arial" panose="020B0604020202020204" pitchFamily="34" charset="0"/>
              <a:buChar char="•"/>
            </a:pPr>
            <a:r>
              <a:rPr lang="en-US" sz="1400" dirty="0">
                <a:latin typeface="+mj-lt"/>
              </a:rPr>
              <a:t>Reference:</a:t>
            </a:r>
            <a:r>
              <a:rPr lang="en-US" sz="1400" dirty="0"/>
              <a:t> Logo must be a "clickable" link that leads directly to </a:t>
            </a:r>
            <a:r>
              <a:rPr lang="en-US" sz="1400" dirty="0">
                <a:hlinkClick r:id="rId2"/>
              </a:rPr>
              <a:t>www.castsoftware.com</a:t>
            </a:r>
            <a:r>
              <a:rPr lang="en-US" sz="1400" dirty="0"/>
              <a:t>.</a:t>
            </a:r>
          </a:p>
          <a:p>
            <a:pPr marL="231775" indent="-176213" algn="l">
              <a:spcAft>
                <a:spcPts val="300"/>
              </a:spcAft>
              <a:buFont typeface="Arial" panose="020B0604020202020204" pitchFamily="34" charset="0"/>
              <a:buChar char="•"/>
            </a:pPr>
            <a:r>
              <a:rPr lang="en-US" sz="1400" dirty="0">
                <a:latin typeface="+mj-lt"/>
              </a:rPr>
              <a:t>Currency:</a:t>
            </a:r>
            <a:r>
              <a:rPr lang="en-US" sz="1400" dirty="0"/>
              <a:t> Partner has an unexpired agreement with CAST for using, embedding, re-selling, or jointly selling of CAST products, in good standing.</a:t>
            </a:r>
          </a:p>
        </p:txBody>
      </p:sp>
    </p:spTree>
    <p:extLst>
      <p:ext uri="{BB962C8B-B14F-4D97-AF65-F5344CB8AC3E}">
        <p14:creationId xmlns:p14="http://schemas.microsoft.com/office/powerpoint/2010/main" val="3397541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55984CC-D09A-8195-7AD6-D7155D14E3AA}"/>
              </a:ext>
            </a:extLst>
          </p:cNvPr>
          <p:cNvSpPr>
            <a:spLocks noGrp="1"/>
          </p:cNvSpPr>
          <p:nvPr>
            <p:ph type="sldNum" sz="quarter" idx="12"/>
          </p:nvPr>
        </p:nvSpPr>
        <p:spPr/>
        <p:txBody>
          <a:bodyPr/>
          <a:lstStyle/>
          <a:p>
            <a:fld id="{14FE1A72-2470-471C-A8A7-6FD3B741B47A}" type="slidenum">
              <a:rPr lang="en-US" smtClean="0"/>
              <a:t>3</a:t>
            </a:fld>
            <a:endParaRPr lang="en-US"/>
          </a:p>
        </p:txBody>
      </p:sp>
      <p:sp>
        <p:nvSpPr>
          <p:cNvPr id="2" name="Rectangle 1">
            <a:extLst>
              <a:ext uri="{FF2B5EF4-FFF2-40B4-BE49-F238E27FC236}">
                <a16:creationId xmlns:a16="http://schemas.microsoft.com/office/drawing/2014/main" id="{FD64D594-8E99-2EA5-9555-D2DAC43D9A4D}"/>
              </a:ext>
            </a:extLst>
          </p:cNvPr>
          <p:cNvSpPr/>
          <p:nvPr/>
        </p:nvSpPr>
        <p:spPr>
          <a:xfrm>
            <a:off x="0" y="0"/>
            <a:ext cx="6096000" cy="34290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5" name="Picture 4" descr="A white logo on a black background&#10;&#10;AI-generated content may be incorrect.">
            <a:extLst>
              <a:ext uri="{FF2B5EF4-FFF2-40B4-BE49-F238E27FC236}">
                <a16:creationId xmlns:a16="http://schemas.microsoft.com/office/drawing/2014/main" id="{F40E6C8E-8ECD-D1F6-600A-FE28139DA0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305" y="991720"/>
            <a:ext cx="4723390" cy="1445560"/>
          </a:xfrm>
          <a:prstGeom prst="rect">
            <a:avLst/>
          </a:prstGeom>
        </p:spPr>
      </p:pic>
      <p:sp>
        <p:nvSpPr>
          <p:cNvPr id="6" name="Rectangle 5">
            <a:extLst>
              <a:ext uri="{FF2B5EF4-FFF2-40B4-BE49-F238E27FC236}">
                <a16:creationId xmlns:a16="http://schemas.microsoft.com/office/drawing/2014/main" id="{27BC0AD4-9AED-7301-E74A-DE4A3C0DA20A}"/>
              </a:ext>
            </a:extLst>
          </p:cNvPr>
          <p:cNvSpPr/>
          <p:nvPr/>
        </p:nvSpPr>
        <p:spPr>
          <a:xfrm>
            <a:off x="6096000" y="0"/>
            <a:ext cx="6096000" cy="34290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8" name="Picture 7" descr="A blue and black logo&#10;&#10;AI-generated content may be incorrect.">
            <a:extLst>
              <a:ext uri="{FF2B5EF4-FFF2-40B4-BE49-F238E27FC236}">
                <a16:creationId xmlns:a16="http://schemas.microsoft.com/office/drawing/2014/main" id="{F3ED52C9-3E08-9FA1-0406-A6B3CD4E2E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2303" y="991719"/>
            <a:ext cx="4723393" cy="1445561"/>
          </a:xfrm>
          <a:prstGeom prst="rect">
            <a:avLst/>
          </a:prstGeom>
        </p:spPr>
      </p:pic>
      <p:pic>
        <p:nvPicPr>
          <p:cNvPr id="10" name="Picture 9" descr="A black background with a purple letter and a black letter&#10;&#10;AI-generated content may be incorrect.">
            <a:extLst>
              <a:ext uri="{FF2B5EF4-FFF2-40B4-BE49-F238E27FC236}">
                <a16:creationId xmlns:a16="http://schemas.microsoft.com/office/drawing/2014/main" id="{25F940A1-E6D4-06D1-12AD-1DEF1A433C2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6305" y="4420719"/>
            <a:ext cx="4723391" cy="1445561"/>
          </a:xfrm>
          <a:prstGeom prst="rect">
            <a:avLst/>
          </a:prstGeom>
        </p:spPr>
      </p:pic>
      <p:pic>
        <p:nvPicPr>
          <p:cNvPr id="12" name="Picture 11" descr="A purple and black logo&#10;&#10;AI-generated content may be incorrect.">
            <a:extLst>
              <a:ext uri="{FF2B5EF4-FFF2-40B4-BE49-F238E27FC236}">
                <a16:creationId xmlns:a16="http://schemas.microsoft.com/office/drawing/2014/main" id="{083BEA08-6C73-3EC8-08FD-190AD88B32A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82303" y="4420719"/>
            <a:ext cx="4723392" cy="1445561"/>
          </a:xfrm>
          <a:prstGeom prst="rect">
            <a:avLst/>
          </a:prstGeom>
        </p:spPr>
      </p:pic>
      <p:grpSp>
        <p:nvGrpSpPr>
          <p:cNvPr id="24" name="Group 23">
            <a:extLst>
              <a:ext uri="{FF2B5EF4-FFF2-40B4-BE49-F238E27FC236}">
                <a16:creationId xmlns:a16="http://schemas.microsoft.com/office/drawing/2014/main" id="{87E3C49D-6E0D-5B08-29BA-AADCC59EE032}"/>
              </a:ext>
            </a:extLst>
          </p:cNvPr>
          <p:cNvGrpSpPr/>
          <p:nvPr/>
        </p:nvGrpSpPr>
        <p:grpSpPr>
          <a:xfrm>
            <a:off x="1674766" y="6096370"/>
            <a:ext cx="1137746" cy="491386"/>
            <a:chOff x="1422574" y="6096370"/>
            <a:chExt cx="1137746" cy="491386"/>
          </a:xfrm>
        </p:grpSpPr>
        <p:sp>
          <p:nvSpPr>
            <p:cNvPr id="19" name="Rectangle: Rounded Corners 18">
              <a:hlinkClick r:id="rId6"/>
              <a:extLst>
                <a:ext uri="{FF2B5EF4-FFF2-40B4-BE49-F238E27FC236}">
                  <a16:creationId xmlns:a16="http://schemas.microsoft.com/office/drawing/2014/main" id="{82F9EF33-3E3B-E2AD-DD73-85C39FE1DD1B}"/>
                </a:ext>
              </a:extLst>
            </p:cNvPr>
            <p:cNvSpPr/>
            <p:nvPr/>
          </p:nvSpPr>
          <p:spPr>
            <a:xfrm>
              <a:off x="1422574" y="6096370"/>
              <a:ext cx="1137746" cy="491386"/>
            </a:xfrm>
            <a:prstGeom prst="roundRect">
              <a:avLst>
                <a:gd name="adj" fmla="val 50000"/>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15888"/>
              <a:r>
                <a:rPr lang="en-US" sz="1000" dirty="0">
                  <a:solidFill>
                    <a:schemeClr val="bg1"/>
                  </a:solidFill>
                  <a:latin typeface="+mj-lt"/>
                </a:rPr>
                <a:t>PNG</a:t>
              </a:r>
            </a:p>
          </p:txBody>
        </p:sp>
        <p:pic>
          <p:nvPicPr>
            <p:cNvPr id="20" name="Picture 19">
              <a:hlinkClick r:id="rId6"/>
              <a:extLst>
                <a:ext uri="{FF2B5EF4-FFF2-40B4-BE49-F238E27FC236}">
                  <a16:creationId xmlns:a16="http://schemas.microsoft.com/office/drawing/2014/main" id="{F1D558E0-84BB-B946-DE9C-DA397010DAD6}"/>
                </a:ext>
              </a:extLst>
            </p:cNvPr>
            <p:cNvPicPr>
              <a:picLocks noChangeAspect="1"/>
            </p:cNvPicPr>
            <p:nvPr/>
          </p:nvPicPr>
          <p:blipFill>
            <a:blip r:embed="rId7"/>
            <a:stretch>
              <a:fillRect/>
            </a:stretch>
          </p:blipFill>
          <p:spPr>
            <a:xfrm>
              <a:off x="2135224" y="6187306"/>
              <a:ext cx="320773" cy="320773"/>
            </a:xfrm>
            <a:prstGeom prst="rect">
              <a:avLst/>
            </a:prstGeom>
          </p:spPr>
        </p:pic>
      </p:grpSp>
      <p:grpSp>
        <p:nvGrpSpPr>
          <p:cNvPr id="23" name="Group 22">
            <a:extLst>
              <a:ext uri="{FF2B5EF4-FFF2-40B4-BE49-F238E27FC236}">
                <a16:creationId xmlns:a16="http://schemas.microsoft.com/office/drawing/2014/main" id="{C98208E9-44E0-80F5-AB09-D445BCE471D6}"/>
              </a:ext>
            </a:extLst>
          </p:cNvPr>
          <p:cNvGrpSpPr/>
          <p:nvPr/>
        </p:nvGrpSpPr>
        <p:grpSpPr>
          <a:xfrm>
            <a:off x="3292221" y="6096370"/>
            <a:ext cx="1137746" cy="491386"/>
            <a:chOff x="3013088" y="6096370"/>
            <a:chExt cx="1137746" cy="491386"/>
          </a:xfrm>
        </p:grpSpPr>
        <p:sp>
          <p:nvSpPr>
            <p:cNvPr id="21" name="Rectangle: Rounded Corners 20">
              <a:hlinkClick r:id="rId8"/>
              <a:extLst>
                <a:ext uri="{FF2B5EF4-FFF2-40B4-BE49-F238E27FC236}">
                  <a16:creationId xmlns:a16="http://schemas.microsoft.com/office/drawing/2014/main" id="{CF653E03-9C24-955B-5631-11F074EDD3B0}"/>
                </a:ext>
              </a:extLst>
            </p:cNvPr>
            <p:cNvSpPr/>
            <p:nvPr/>
          </p:nvSpPr>
          <p:spPr>
            <a:xfrm>
              <a:off x="3013088" y="6096370"/>
              <a:ext cx="1137746" cy="491386"/>
            </a:xfrm>
            <a:prstGeom prst="roundRect">
              <a:avLst>
                <a:gd name="adj" fmla="val 50000"/>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15888"/>
              <a:r>
                <a:rPr lang="en-US" sz="1000" dirty="0">
                  <a:solidFill>
                    <a:schemeClr val="bg1"/>
                  </a:solidFill>
                  <a:latin typeface="+mj-lt"/>
                </a:rPr>
                <a:t>SVG</a:t>
              </a:r>
            </a:p>
          </p:txBody>
        </p:sp>
        <p:pic>
          <p:nvPicPr>
            <p:cNvPr id="22" name="Picture 21">
              <a:hlinkClick r:id="rId8"/>
              <a:extLst>
                <a:ext uri="{FF2B5EF4-FFF2-40B4-BE49-F238E27FC236}">
                  <a16:creationId xmlns:a16="http://schemas.microsoft.com/office/drawing/2014/main" id="{9D98710C-25BF-E574-CE5A-364B10150C1B}"/>
                </a:ext>
              </a:extLst>
            </p:cNvPr>
            <p:cNvPicPr>
              <a:picLocks noChangeAspect="1"/>
            </p:cNvPicPr>
            <p:nvPr/>
          </p:nvPicPr>
          <p:blipFill>
            <a:blip r:embed="rId7"/>
            <a:stretch>
              <a:fillRect/>
            </a:stretch>
          </p:blipFill>
          <p:spPr>
            <a:xfrm>
              <a:off x="3725738" y="6187306"/>
              <a:ext cx="320773" cy="320773"/>
            </a:xfrm>
            <a:prstGeom prst="rect">
              <a:avLst/>
            </a:prstGeom>
          </p:spPr>
        </p:pic>
      </p:grpSp>
      <p:grpSp>
        <p:nvGrpSpPr>
          <p:cNvPr id="25" name="Group 24">
            <a:extLst>
              <a:ext uri="{FF2B5EF4-FFF2-40B4-BE49-F238E27FC236}">
                <a16:creationId xmlns:a16="http://schemas.microsoft.com/office/drawing/2014/main" id="{23150741-7779-5E27-F4A9-2D4033369D9D}"/>
              </a:ext>
            </a:extLst>
          </p:cNvPr>
          <p:cNvGrpSpPr/>
          <p:nvPr/>
        </p:nvGrpSpPr>
        <p:grpSpPr>
          <a:xfrm>
            <a:off x="7839037" y="6099530"/>
            <a:ext cx="1137746" cy="491386"/>
            <a:chOff x="1422574" y="6096370"/>
            <a:chExt cx="1137746" cy="491386"/>
          </a:xfrm>
        </p:grpSpPr>
        <p:sp>
          <p:nvSpPr>
            <p:cNvPr id="26" name="Rectangle: Rounded Corners 25">
              <a:hlinkClick r:id="rId9"/>
              <a:extLst>
                <a:ext uri="{FF2B5EF4-FFF2-40B4-BE49-F238E27FC236}">
                  <a16:creationId xmlns:a16="http://schemas.microsoft.com/office/drawing/2014/main" id="{7896CF2A-57F4-CFCA-1596-0E483E2C3269}"/>
                </a:ext>
              </a:extLst>
            </p:cNvPr>
            <p:cNvSpPr/>
            <p:nvPr/>
          </p:nvSpPr>
          <p:spPr>
            <a:xfrm>
              <a:off x="1422574" y="6096370"/>
              <a:ext cx="1137746" cy="491386"/>
            </a:xfrm>
            <a:prstGeom prst="roundRect">
              <a:avLst>
                <a:gd name="adj" fmla="val 50000"/>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15888"/>
              <a:r>
                <a:rPr lang="en-US" sz="1000" dirty="0">
                  <a:solidFill>
                    <a:schemeClr val="bg1"/>
                  </a:solidFill>
                  <a:latin typeface="+mj-lt"/>
                </a:rPr>
                <a:t>PNG</a:t>
              </a:r>
            </a:p>
          </p:txBody>
        </p:sp>
        <p:pic>
          <p:nvPicPr>
            <p:cNvPr id="27" name="Picture 26">
              <a:hlinkClick r:id="rId9"/>
              <a:extLst>
                <a:ext uri="{FF2B5EF4-FFF2-40B4-BE49-F238E27FC236}">
                  <a16:creationId xmlns:a16="http://schemas.microsoft.com/office/drawing/2014/main" id="{AA214870-A957-BF61-8AC6-0EB91DE131FD}"/>
                </a:ext>
              </a:extLst>
            </p:cNvPr>
            <p:cNvPicPr>
              <a:picLocks noChangeAspect="1"/>
            </p:cNvPicPr>
            <p:nvPr/>
          </p:nvPicPr>
          <p:blipFill>
            <a:blip r:embed="rId7"/>
            <a:stretch>
              <a:fillRect/>
            </a:stretch>
          </p:blipFill>
          <p:spPr>
            <a:xfrm>
              <a:off x="2135224" y="6187306"/>
              <a:ext cx="320773" cy="320773"/>
            </a:xfrm>
            <a:prstGeom prst="rect">
              <a:avLst/>
            </a:prstGeom>
          </p:spPr>
        </p:pic>
      </p:grpSp>
      <p:grpSp>
        <p:nvGrpSpPr>
          <p:cNvPr id="28" name="Group 27">
            <a:extLst>
              <a:ext uri="{FF2B5EF4-FFF2-40B4-BE49-F238E27FC236}">
                <a16:creationId xmlns:a16="http://schemas.microsoft.com/office/drawing/2014/main" id="{959B5A06-97A2-AE80-3411-9D9E75842168}"/>
              </a:ext>
            </a:extLst>
          </p:cNvPr>
          <p:cNvGrpSpPr/>
          <p:nvPr/>
        </p:nvGrpSpPr>
        <p:grpSpPr>
          <a:xfrm>
            <a:off x="9456492" y="6096370"/>
            <a:ext cx="1137746" cy="491386"/>
            <a:chOff x="3013088" y="6096370"/>
            <a:chExt cx="1137746" cy="491386"/>
          </a:xfrm>
        </p:grpSpPr>
        <p:sp>
          <p:nvSpPr>
            <p:cNvPr id="29" name="Rectangle: Rounded Corners 28">
              <a:hlinkClick r:id="rId10"/>
              <a:extLst>
                <a:ext uri="{FF2B5EF4-FFF2-40B4-BE49-F238E27FC236}">
                  <a16:creationId xmlns:a16="http://schemas.microsoft.com/office/drawing/2014/main" id="{590E2898-D3FC-52C7-8DE8-DDA11D99DE4C}"/>
                </a:ext>
              </a:extLst>
            </p:cNvPr>
            <p:cNvSpPr/>
            <p:nvPr/>
          </p:nvSpPr>
          <p:spPr>
            <a:xfrm>
              <a:off x="3013088" y="6096370"/>
              <a:ext cx="1137746" cy="491386"/>
            </a:xfrm>
            <a:prstGeom prst="roundRect">
              <a:avLst>
                <a:gd name="adj" fmla="val 50000"/>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15888"/>
              <a:r>
                <a:rPr lang="en-US" sz="1000" dirty="0">
                  <a:solidFill>
                    <a:schemeClr val="bg1"/>
                  </a:solidFill>
                  <a:latin typeface="+mj-lt"/>
                </a:rPr>
                <a:t>SVG</a:t>
              </a:r>
            </a:p>
          </p:txBody>
        </p:sp>
        <p:pic>
          <p:nvPicPr>
            <p:cNvPr id="30" name="Picture 29">
              <a:hlinkClick r:id="rId10"/>
              <a:extLst>
                <a:ext uri="{FF2B5EF4-FFF2-40B4-BE49-F238E27FC236}">
                  <a16:creationId xmlns:a16="http://schemas.microsoft.com/office/drawing/2014/main" id="{5E8D6AAD-7801-7C48-0DDA-EEEA78F6547C}"/>
                </a:ext>
              </a:extLst>
            </p:cNvPr>
            <p:cNvPicPr>
              <a:picLocks noChangeAspect="1"/>
            </p:cNvPicPr>
            <p:nvPr/>
          </p:nvPicPr>
          <p:blipFill>
            <a:blip r:embed="rId7"/>
            <a:stretch>
              <a:fillRect/>
            </a:stretch>
          </p:blipFill>
          <p:spPr>
            <a:xfrm>
              <a:off x="3725738" y="6187306"/>
              <a:ext cx="320773" cy="320773"/>
            </a:xfrm>
            <a:prstGeom prst="rect">
              <a:avLst/>
            </a:prstGeom>
          </p:spPr>
        </p:pic>
      </p:grpSp>
      <p:grpSp>
        <p:nvGrpSpPr>
          <p:cNvPr id="31" name="Group 30">
            <a:extLst>
              <a:ext uri="{FF2B5EF4-FFF2-40B4-BE49-F238E27FC236}">
                <a16:creationId xmlns:a16="http://schemas.microsoft.com/office/drawing/2014/main" id="{367525EF-295F-F267-F8B9-E183DC4C7319}"/>
              </a:ext>
            </a:extLst>
          </p:cNvPr>
          <p:cNvGrpSpPr/>
          <p:nvPr/>
        </p:nvGrpSpPr>
        <p:grpSpPr>
          <a:xfrm>
            <a:off x="1674766" y="2731760"/>
            <a:ext cx="1137746" cy="491386"/>
            <a:chOff x="1422574" y="6096370"/>
            <a:chExt cx="1137746" cy="491386"/>
          </a:xfrm>
        </p:grpSpPr>
        <p:sp>
          <p:nvSpPr>
            <p:cNvPr id="32" name="Rectangle: Rounded Corners 31">
              <a:hlinkClick r:id="rId11"/>
              <a:extLst>
                <a:ext uri="{FF2B5EF4-FFF2-40B4-BE49-F238E27FC236}">
                  <a16:creationId xmlns:a16="http://schemas.microsoft.com/office/drawing/2014/main" id="{8117A9D4-047E-D320-BF1A-598A4C526A6B}"/>
                </a:ext>
              </a:extLst>
            </p:cNvPr>
            <p:cNvSpPr/>
            <p:nvPr/>
          </p:nvSpPr>
          <p:spPr>
            <a:xfrm>
              <a:off x="1422574" y="6096370"/>
              <a:ext cx="1137746" cy="491386"/>
            </a:xfrm>
            <a:prstGeom prst="roundRect">
              <a:avLst>
                <a:gd name="adj" fmla="val 50000"/>
              </a:avLst>
            </a:prstGeom>
            <a:solidFill>
              <a:srgbClr val="C7C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15888"/>
              <a:r>
                <a:rPr lang="en-US" sz="1000" dirty="0">
                  <a:solidFill>
                    <a:schemeClr val="tx1"/>
                  </a:solidFill>
                  <a:latin typeface="+mj-lt"/>
                </a:rPr>
                <a:t>PNG</a:t>
              </a:r>
            </a:p>
          </p:txBody>
        </p:sp>
        <p:pic>
          <p:nvPicPr>
            <p:cNvPr id="33" name="Picture 32">
              <a:hlinkClick r:id="rId11"/>
              <a:extLst>
                <a:ext uri="{FF2B5EF4-FFF2-40B4-BE49-F238E27FC236}">
                  <a16:creationId xmlns:a16="http://schemas.microsoft.com/office/drawing/2014/main" id="{0E1E5C86-8122-83CF-CA7D-890405A87097}"/>
                </a:ext>
              </a:extLst>
            </p:cNvPr>
            <p:cNvPicPr>
              <a:picLocks noChangeAspect="1"/>
            </p:cNvPicPr>
            <p:nvPr/>
          </p:nvPicPr>
          <p:blipFill>
            <a:blip r:embed="rId7"/>
            <a:stretch>
              <a:fillRect/>
            </a:stretch>
          </p:blipFill>
          <p:spPr>
            <a:xfrm>
              <a:off x="2135224" y="6187306"/>
              <a:ext cx="320773" cy="320773"/>
            </a:xfrm>
            <a:prstGeom prst="rect">
              <a:avLst/>
            </a:prstGeom>
          </p:spPr>
        </p:pic>
      </p:grpSp>
      <p:grpSp>
        <p:nvGrpSpPr>
          <p:cNvPr id="34" name="Group 33">
            <a:extLst>
              <a:ext uri="{FF2B5EF4-FFF2-40B4-BE49-F238E27FC236}">
                <a16:creationId xmlns:a16="http://schemas.microsoft.com/office/drawing/2014/main" id="{EAC54254-C2BA-7E93-E4A9-4D99798E47E6}"/>
              </a:ext>
            </a:extLst>
          </p:cNvPr>
          <p:cNvGrpSpPr/>
          <p:nvPr/>
        </p:nvGrpSpPr>
        <p:grpSpPr>
          <a:xfrm>
            <a:off x="3292221" y="2731760"/>
            <a:ext cx="1137746" cy="491386"/>
            <a:chOff x="3013088" y="6096370"/>
            <a:chExt cx="1137746" cy="491386"/>
          </a:xfrm>
        </p:grpSpPr>
        <p:sp>
          <p:nvSpPr>
            <p:cNvPr id="35" name="Rectangle: Rounded Corners 34">
              <a:hlinkClick r:id="rId12"/>
              <a:extLst>
                <a:ext uri="{FF2B5EF4-FFF2-40B4-BE49-F238E27FC236}">
                  <a16:creationId xmlns:a16="http://schemas.microsoft.com/office/drawing/2014/main" id="{DDB68EC5-10DA-A392-9299-C667361326AE}"/>
                </a:ext>
              </a:extLst>
            </p:cNvPr>
            <p:cNvSpPr/>
            <p:nvPr/>
          </p:nvSpPr>
          <p:spPr>
            <a:xfrm>
              <a:off x="3013088" y="6096370"/>
              <a:ext cx="1137746" cy="491386"/>
            </a:xfrm>
            <a:prstGeom prst="roundRect">
              <a:avLst>
                <a:gd name="adj" fmla="val 50000"/>
              </a:avLst>
            </a:prstGeom>
            <a:solidFill>
              <a:srgbClr val="C7C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15888"/>
              <a:r>
                <a:rPr lang="en-US" sz="1000" dirty="0">
                  <a:solidFill>
                    <a:schemeClr val="tx1"/>
                  </a:solidFill>
                  <a:latin typeface="+mj-lt"/>
                </a:rPr>
                <a:t>SVG</a:t>
              </a:r>
            </a:p>
          </p:txBody>
        </p:sp>
        <p:pic>
          <p:nvPicPr>
            <p:cNvPr id="36" name="Picture 35">
              <a:hlinkClick r:id="rId12"/>
              <a:extLst>
                <a:ext uri="{FF2B5EF4-FFF2-40B4-BE49-F238E27FC236}">
                  <a16:creationId xmlns:a16="http://schemas.microsoft.com/office/drawing/2014/main" id="{B0132763-8BBD-ACA3-B8EA-EEE810CE7351}"/>
                </a:ext>
              </a:extLst>
            </p:cNvPr>
            <p:cNvPicPr>
              <a:picLocks noChangeAspect="1"/>
            </p:cNvPicPr>
            <p:nvPr/>
          </p:nvPicPr>
          <p:blipFill>
            <a:blip r:embed="rId7"/>
            <a:stretch>
              <a:fillRect/>
            </a:stretch>
          </p:blipFill>
          <p:spPr>
            <a:xfrm>
              <a:off x="3725738" y="6187306"/>
              <a:ext cx="320773" cy="320773"/>
            </a:xfrm>
            <a:prstGeom prst="rect">
              <a:avLst/>
            </a:prstGeom>
          </p:spPr>
        </p:pic>
      </p:grpSp>
      <p:grpSp>
        <p:nvGrpSpPr>
          <p:cNvPr id="43" name="Group 42">
            <a:extLst>
              <a:ext uri="{FF2B5EF4-FFF2-40B4-BE49-F238E27FC236}">
                <a16:creationId xmlns:a16="http://schemas.microsoft.com/office/drawing/2014/main" id="{AF1511AC-ADCD-D822-5EEA-7A619A683F40}"/>
              </a:ext>
            </a:extLst>
          </p:cNvPr>
          <p:cNvGrpSpPr/>
          <p:nvPr/>
        </p:nvGrpSpPr>
        <p:grpSpPr>
          <a:xfrm>
            <a:off x="7839037" y="2731760"/>
            <a:ext cx="1137746" cy="491386"/>
            <a:chOff x="1422574" y="6096370"/>
            <a:chExt cx="1137746" cy="491386"/>
          </a:xfrm>
        </p:grpSpPr>
        <p:sp>
          <p:nvSpPr>
            <p:cNvPr id="44" name="Rectangle: Rounded Corners 43">
              <a:hlinkClick r:id="rId13"/>
              <a:extLst>
                <a:ext uri="{FF2B5EF4-FFF2-40B4-BE49-F238E27FC236}">
                  <a16:creationId xmlns:a16="http://schemas.microsoft.com/office/drawing/2014/main" id="{A49CA82A-A70E-C30D-1848-6FE1B7363086}"/>
                </a:ext>
              </a:extLst>
            </p:cNvPr>
            <p:cNvSpPr/>
            <p:nvPr/>
          </p:nvSpPr>
          <p:spPr>
            <a:xfrm>
              <a:off x="1422574" y="6096370"/>
              <a:ext cx="1137746" cy="491386"/>
            </a:xfrm>
            <a:prstGeom prst="roundRect">
              <a:avLst>
                <a:gd name="adj" fmla="val 50000"/>
              </a:avLst>
            </a:prstGeom>
            <a:solidFill>
              <a:srgbClr val="C7C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15888"/>
              <a:r>
                <a:rPr lang="en-US" sz="1000" dirty="0">
                  <a:solidFill>
                    <a:schemeClr val="tx1"/>
                  </a:solidFill>
                  <a:latin typeface="+mj-lt"/>
                </a:rPr>
                <a:t>PNG</a:t>
              </a:r>
            </a:p>
          </p:txBody>
        </p:sp>
        <p:pic>
          <p:nvPicPr>
            <p:cNvPr id="45" name="Picture 44">
              <a:hlinkClick r:id="rId13"/>
              <a:extLst>
                <a:ext uri="{FF2B5EF4-FFF2-40B4-BE49-F238E27FC236}">
                  <a16:creationId xmlns:a16="http://schemas.microsoft.com/office/drawing/2014/main" id="{6E546AB2-5FFE-AC61-FC75-23502CDE9318}"/>
                </a:ext>
              </a:extLst>
            </p:cNvPr>
            <p:cNvPicPr>
              <a:picLocks noChangeAspect="1"/>
            </p:cNvPicPr>
            <p:nvPr/>
          </p:nvPicPr>
          <p:blipFill>
            <a:blip r:embed="rId7"/>
            <a:stretch>
              <a:fillRect/>
            </a:stretch>
          </p:blipFill>
          <p:spPr>
            <a:xfrm>
              <a:off x="2135224" y="6187306"/>
              <a:ext cx="320773" cy="320773"/>
            </a:xfrm>
            <a:prstGeom prst="rect">
              <a:avLst/>
            </a:prstGeom>
          </p:spPr>
        </p:pic>
      </p:grpSp>
      <p:grpSp>
        <p:nvGrpSpPr>
          <p:cNvPr id="46" name="Group 45">
            <a:extLst>
              <a:ext uri="{FF2B5EF4-FFF2-40B4-BE49-F238E27FC236}">
                <a16:creationId xmlns:a16="http://schemas.microsoft.com/office/drawing/2014/main" id="{C6517338-7C77-F16F-CEFA-6BE8F80F94EB}"/>
              </a:ext>
            </a:extLst>
          </p:cNvPr>
          <p:cNvGrpSpPr/>
          <p:nvPr/>
        </p:nvGrpSpPr>
        <p:grpSpPr>
          <a:xfrm>
            <a:off x="9456492" y="2731760"/>
            <a:ext cx="1137746" cy="491386"/>
            <a:chOff x="3013088" y="6096370"/>
            <a:chExt cx="1137746" cy="491386"/>
          </a:xfrm>
        </p:grpSpPr>
        <p:sp>
          <p:nvSpPr>
            <p:cNvPr id="47" name="Rectangle: Rounded Corners 46">
              <a:hlinkClick r:id="rId14"/>
              <a:extLst>
                <a:ext uri="{FF2B5EF4-FFF2-40B4-BE49-F238E27FC236}">
                  <a16:creationId xmlns:a16="http://schemas.microsoft.com/office/drawing/2014/main" id="{9432911A-13A6-44C9-07E6-B10C21E9C761}"/>
                </a:ext>
              </a:extLst>
            </p:cNvPr>
            <p:cNvSpPr/>
            <p:nvPr/>
          </p:nvSpPr>
          <p:spPr>
            <a:xfrm>
              <a:off x="3013088" y="6096370"/>
              <a:ext cx="1137746" cy="491386"/>
            </a:xfrm>
            <a:prstGeom prst="roundRect">
              <a:avLst>
                <a:gd name="adj" fmla="val 50000"/>
              </a:avLst>
            </a:prstGeom>
            <a:solidFill>
              <a:srgbClr val="C7C9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15888"/>
              <a:r>
                <a:rPr lang="en-US" sz="1000" dirty="0">
                  <a:solidFill>
                    <a:schemeClr val="tx1"/>
                  </a:solidFill>
                  <a:latin typeface="+mj-lt"/>
                </a:rPr>
                <a:t>SVG</a:t>
              </a:r>
            </a:p>
          </p:txBody>
        </p:sp>
        <p:pic>
          <p:nvPicPr>
            <p:cNvPr id="48" name="Picture 47">
              <a:hlinkClick r:id="rId14"/>
              <a:extLst>
                <a:ext uri="{FF2B5EF4-FFF2-40B4-BE49-F238E27FC236}">
                  <a16:creationId xmlns:a16="http://schemas.microsoft.com/office/drawing/2014/main" id="{65EC695C-D738-A3EE-B669-79324D0BE58A}"/>
                </a:ext>
              </a:extLst>
            </p:cNvPr>
            <p:cNvPicPr>
              <a:picLocks noChangeAspect="1"/>
            </p:cNvPicPr>
            <p:nvPr/>
          </p:nvPicPr>
          <p:blipFill>
            <a:blip r:embed="rId7"/>
            <a:stretch>
              <a:fillRect/>
            </a:stretch>
          </p:blipFill>
          <p:spPr>
            <a:xfrm>
              <a:off x="3725738" y="6187306"/>
              <a:ext cx="320773" cy="320773"/>
            </a:xfrm>
            <a:prstGeom prst="rect">
              <a:avLst/>
            </a:prstGeom>
          </p:spPr>
        </p:pic>
      </p:grpSp>
    </p:spTree>
    <p:extLst>
      <p:ext uri="{BB962C8B-B14F-4D97-AF65-F5344CB8AC3E}">
        <p14:creationId xmlns:p14="http://schemas.microsoft.com/office/powerpoint/2010/main" val="3786550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B72BED4-88A9-51DA-6678-FF281EAFE423}"/>
              </a:ext>
            </a:extLst>
          </p:cNvPr>
          <p:cNvSpPr/>
          <p:nvPr/>
        </p:nvSpPr>
        <p:spPr>
          <a:xfrm>
            <a:off x="0" y="0"/>
            <a:ext cx="12192000" cy="68580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4400" dirty="0">
              <a:solidFill>
                <a:schemeClr val="accent4"/>
              </a:solidFill>
            </a:endParaRPr>
          </a:p>
        </p:txBody>
      </p:sp>
      <p:sp>
        <p:nvSpPr>
          <p:cNvPr id="6" name="object 36">
            <a:hlinkClick r:id="rId2"/>
            <a:extLst>
              <a:ext uri="{FF2B5EF4-FFF2-40B4-BE49-F238E27FC236}">
                <a16:creationId xmlns:a16="http://schemas.microsoft.com/office/drawing/2014/main" id="{98EFE3BE-AD26-50D8-BE90-F14672952C0C}"/>
              </a:ext>
            </a:extLst>
          </p:cNvPr>
          <p:cNvSpPr txBox="1">
            <a:spLocks/>
          </p:cNvSpPr>
          <p:nvPr/>
        </p:nvSpPr>
        <p:spPr>
          <a:xfrm>
            <a:off x="5423501" y="6052400"/>
            <a:ext cx="1344994" cy="353501"/>
          </a:xfrm>
          <a:prstGeom prst="rect">
            <a:avLst/>
          </a:prstGeom>
        </p:spPr>
        <p:txBody>
          <a:bodyPr vert="horz" wrap="square" lIns="0" tIns="0" rIns="0" bIns="0" rtlCol="0" anchor="ctr">
            <a:noAutofit/>
          </a:bodyPr>
          <a:lstStyle>
            <a:defPPr>
              <a:defRPr kern="0"/>
            </a:defPPr>
            <a:lvl1pPr>
              <a:defRPr sz="1350" b="1" i="0">
                <a:solidFill>
                  <a:srgbClr val="4CADE5"/>
                </a:solidFill>
                <a:latin typeface="Archivo"/>
                <a:cs typeface="Archivo"/>
              </a:defRPr>
            </a:lvl1pPr>
          </a:lstStyle>
          <a:p>
            <a:pPr marL="12700" algn="ctr">
              <a:lnSpc>
                <a:spcPct val="100000"/>
              </a:lnSpc>
            </a:pPr>
            <a:r>
              <a:rPr lang="en-US" sz="1100" b="0" spc="-10" dirty="0">
                <a:solidFill>
                  <a:schemeClr val="accent3"/>
                </a:solidFill>
                <a:latin typeface="+mj-lt"/>
              </a:rPr>
              <a:t>cast</a:t>
            </a:r>
            <a:r>
              <a:rPr lang="en-US" sz="200" b="0" spc="-10" dirty="0">
                <a:solidFill>
                  <a:schemeClr val="accent3"/>
                </a:solidFill>
                <a:latin typeface="+mj-lt"/>
              </a:rPr>
              <a:t> </a:t>
            </a:r>
            <a:r>
              <a:rPr lang="en-US" sz="1100" b="0" spc="-10" dirty="0">
                <a:solidFill>
                  <a:schemeClr val="accent3"/>
                </a:solidFill>
                <a:latin typeface="+mn-lt"/>
              </a:rPr>
              <a:t>software.com</a:t>
            </a:r>
          </a:p>
        </p:txBody>
      </p:sp>
      <p:pic>
        <p:nvPicPr>
          <p:cNvPr id="3" name="Graphic 2">
            <a:extLst>
              <a:ext uri="{FF2B5EF4-FFF2-40B4-BE49-F238E27FC236}">
                <a16:creationId xmlns:a16="http://schemas.microsoft.com/office/drawing/2014/main" id="{C2D5B878-24B4-1040-B889-9D1628353B7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694302" y="2989655"/>
            <a:ext cx="2803395" cy="609740"/>
          </a:xfrm>
          <a:prstGeom prst="rect">
            <a:avLst/>
          </a:prstGeom>
        </p:spPr>
      </p:pic>
      <p:sp>
        <p:nvSpPr>
          <p:cNvPr id="7" name="TextBox 6">
            <a:extLst>
              <a:ext uri="{FF2B5EF4-FFF2-40B4-BE49-F238E27FC236}">
                <a16:creationId xmlns:a16="http://schemas.microsoft.com/office/drawing/2014/main" id="{CF455486-2B5B-A9AA-748D-80BE9F40DAEF}"/>
              </a:ext>
            </a:extLst>
          </p:cNvPr>
          <p:cNvSpPr txBox="1"/>
          <p:nvPr/>
        </p:nvSpPr>
        <p:spPr>
          <a:xfrm>
            <a:off x="1515035" y="3903985"/>
            <a:ext cx="9161929" cy="609740"/>
          </a:xfrm>
          <a:prstGeom prst="rect">
            <a:avLst/>
          </a:prstGeom>
          <a:noFill/>
        </p:spPr>
        <p:txBody>
          <a:bodyPr wrap="square" rtlCol="0" anchor="ctr">
            <a:noAutofit/>
          </a:bodyPr>
          <a:lstStyle/>
          <a:p>
            <a:pPr algn="ctr"/>
            <a:r>
              <a:rPr lang="en-US" sz="2400" dirty="0">
                <a:solidFill>
                  <a:schemeClr val="accent3"/>
                </a:solidFill>
              </a:rPr>
              <a:t>See everything, advance anything.</a:t>
            </a:r>
          </a:p>
        </p:txBody>
      </p:sp>
    </p:spTree>
    <p:extLst>
      <p:ext uri="{BB962C8B-B14F-4D97-AF65-F5344CB8AC3E}">
        <p14:creationId xmlns:p14="http://schemas.microsoft.com/office/powerpoint/2010/main" val="1430113605"/>
      </p:ext>
    </p:extLst>
  </p:cSld>
  <p:clrMapOvr>
    <a:masterClrMapping/>
  </p:clrMapOvr>
</p:sld>
</file>

<file path=ppt/theme/theme1.xml><?xml version="1.0" encoding="utf-8"?>
<a:theme xmlns:a="http://schemas.openxmlformats.org/drawingml/2006/main" name="Office Theme">
  <a:themeElements>
    <a:clrScheme name="CAST Colors">
      <a:dk1>
        <a:srgbClr val="0C0613"/>
      </a:dk1>
      <a:lt1>
        <a:srgbClr val="FFFFFF"/>
      </a:lt1>
      <a:dk2>
        <a:srgbClr val="463589"/>
      </a:dk2>
      <a:lt2>
        <a:srgbClr val="F7F8FF"/>
      </a:lt2>
      <a:accent1>
        <a:srgbClr val="624ABB"/>
      </a:accent1>
      <a:accent2>
        <a:srgbClr val="866EC2"/>
      </a:accent2>
      <a:accent3>
        <a:srgbClr val="B2B9FF"/>
      </a:accent3>
      <a:accent4>
        <a:srgbClr val="BBECF1"/>
      </a:accent4>
      <a:accent5>
        <a:srgbClr val="C7C9E0"/>
      </a:accent5>
      <a:accent6>
        <a:srgbClr val="CE6FCE"/>
      </a:accent6>
      <a:hlink>
        <a:srgbClr val="463589"/>
      </a:hlink>
      <a:folHlink>
        <a:srgbClr val="866EC2"/>
      </a:folHlink>
    </a:clrScheme>
    <a:fontScheme name="CAST Fonts">
      <a:majorFont>
        <a:latin typeface="Arial Nova"/>
        <a:ea typeface=""/>
        <a:cs typeface=""/>
      </a:majorFont>
      <a:minorFont>
        <a:latin typeface="Arial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B2B9FF"/>
        </a:solidFill>
        <a:ln>
          <a:noFill/>
        </a:ln>
      </a:spPr>
      <a:bodyPr rtlCol="0" anchor="ctr"/>
      <a:lstStyle>
        <a:defPPr algn="ctr">
          <a:defRPr dirty="0" smtClean="0">
            <a:solidFill>
              <a:schemeClr val="tx1"/>
            </a:solidFill>
          </a:defRPr>
        </a:defPPr>
      </a:lstStyle>
      <a:style>
        <a:lnRef idx="2">
          <a:schemeClr val="accent1">
            <a:shade val="15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noAutofit/>
      </a:bodyPr>
      <a:lstStyle>
        <a:defPPr algn="l">
          <a:defRPr sz="1600" dirty="0" smtClean="0"/>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246</Words>
  <Application>Microsoft Office PowerPoint</Application>
  <PresentationFormat>Widescreen</PresentationFormat>
  <Paragraphs>31</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Aptos</vt:lpstr>
      <vt:lpstr>Aptos Display</vt:lpstr>
      <vt:lpstr>Arial</vt:lpstr>
      <vt:lpstr>Arial Nova</vt:lpstr>
      <vt:lpstr>Arial Nova Light</vt:lpstr>
      <vt:lpstr>Office Theme</vt:lpstr>
      <vt:lpstr>Powered by CAST</vt:lpstr>
      <vt:lpstr>Conditional use of Powered By CAST logos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Radoslav Nikolov</dc:creator>
  <cp:lastModifiedBy>Damien PONTHIER</cp:lastModifiedBy>
  <cp:revision>99</cp:revision>
  <dcterms:created xsi:type="dcterms:W3CDTF">2024-12-23T16:51:26Z</dcterms:created>
  <dcterms:modified xsi:type="dcterms:W3CDTF">2025-03-18T11:15:24Z</dcterms:modified>
</cp:coreProperties>
</file>